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  <p:sldMasterId id="2147483843" r:id="rId5"/>
    <p:sldMasterId id="2147483859" r:id="rId6"/>
    <p:sldMasterId id="2147483872" r:id="rId7"/>
  </p:sldMasterIdLst>
  <p:notesMasterIdLst>
    <p:notesMasterId r:id="rId22"/>
  </p:notesMasterIdLst>
  <p:handoutMasterIdLst>
    <p:handoutMasterId r:id="rId23"/>
  </p:handoutMasterIdLst>
  <p:sldIdLst>
    <p:sldId id="660" r:id="rId8"/>
    <p:sldId id="753" r:id="rId9"/>
    <p:sldId id="766" r:id="rId10"/>
    <p:sldId id="751" r:id="rId11"/>
    <p:sldId id="763" r:id="rId12"/>
    <p:sldId id="768" r:id="rId13"/>
    <p:sldId id="769" r:id="rId14"/>
    <p:sldId id="770" r:id="rId15"/>
    <p:sldId id="771" r:id="rId16"/>
    <p:sldId id="772" r:id="rId17"/>
    <p:sldId id="764" r:id="rId18"/>
    <p:sldId id="773" r:id="rId19"/>
    <p:sldId id="774" r:id="rId20"/>
    <p:sldId id="765" r:id="rId21"/>
  </p:sldIdLst>
  <p:sldSz cx="12192000" cy="6858000"/>
  <p:notesSz cx="6797675" cy="9926638"/>
  <p:custDataLst>
    <p:tags r:id="rId2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5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orient="horz" pos="420" userDrawn="1">
          <p15:clr>
            <a:srgbClr val="A4A3A4"/>
          </p15:clr>
        </p15:guide>
        <p15:guide id="4" orient="horz" pos="1265" userDrawn="1">
          <p15:clr>
            <a:srgbClr val="A4A3A4"/>
          </p15:clr>
        </p15:guide>
        <p15:guide id="5" orient="horz" pos="3591" userDrawn="1">
          <p15:clr>
            <a:srgbClr val="A4A3A4"/>
          </p15:clr>
        </p15:guide>
        <p15:guide id="6" orient="horz" pos="620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  <p15:guide id="8" orient="horz" pos="1864" userDrawn="1">
          <p15:clr>
            <a:srgbClr val="A4A3A4"/>
          </p15:clr>
        </p15:guide>
        <p15:guide id="9" orient="horz" pos="2111" userDrawn="1">
          <p15:clr>
            <a:srgbClr val="A4A3A4"/>
          </p15:clr>
        </p15:guide>
        <p15:guide id="10" orient="horz" pos="2423" userDrawn="1">
          <p15:clr>
            <a:srgbClr val="A4A3A4"/>
          </p15:clr>
        </p15:guide>
        <p15:guide id="11" orient="horz" pos="2635" userDrawn="1">
          <p15:clr>
            <a:srgbClr val="A4A3A4"/>
          </p15:clr>
        </p15:guide>
        <p15:guide id="12" pos="481" userDrawn="1">
          <p15:clr>
            <a:srgbClr val="A4A3A4"/>
          </p15:clr>
        </p15:guide>
        <p15:guide id="13" pos="7336" userDrawn="1">
          <p15:clr>
            <a:srgbClr val="A4A3A4"/>
          </p15:clr>
        </p15:guide>
        <p15:guide id="14" pos="3761" userDrawn="1">
          <p15:clr>
            <a:srgbClr val="A4A3A4"/>
          </p15:clr>
        </p15:guide>
        <p15:guide id="15" pos="3843" userDrawn="1">
          <p15:clr>
            <a:srgbClr val="A4A3A4"/>
          </p15:clr>
        </p15:guide>
        <p15:guide id="16" pos="3915" userDrawn="1">
          <p15:clr>
            <a:srgbClr val="A4A3A4"/>
          </p15:clr>
        </p15:guide>
        <p15:guide id="17" pos="4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leishman-Hillard" initials="" lastIdx="27" clrIdx="0"/>
  <p:cmAuthor id="1" name="JRDugan" initials="" lastIdx="18" clrIdx="1"/>
  <p:cmAuthor id="2" name="stikan" initials="" lastIdx="1" clrIdx="2"/>
  <p:cmAuthor id="3" name="JRDugan" initials="JRD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A"/>
    <a:srgbClr val="7EC234"/>
    <a:srgbClr val="B5DCFF"/>
    <a:srgbClr val="FF6600"/>
    <a:srgbClr val="00A4D2"/>
    <a:srgbClr val="74B230"/>
    <a:srgbClr val="0079C1"/>
    <a:srgbClr val="009900"/>
    <a:srgbClr val="0F245F"/>
    <a:srgbClr val="00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E5F7F0-BAD6-40FE-B6BF-83013E0C9550}" v="860" vWet="862" dt="2023-11-27T14:51:49.150"/>
    <p1510:client id="{F2ED87B9-FA3F-4951-BCF5-EA373BEDBD2A}" v="421" dt="2023-11-28T09:04:14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>
        <p:guide orient="horz" pos="3795"/>
        <p:guide orient="horz" pos="703"/>
        <p:guide orient="horz" pos="420"/>
        <p:guide orient="horz" pos="1265"/>
        <p:guide orient="horz" pos="3591"/>
        <p:guide orient="horz" pos="620"/>
        <p:guide orient="horz" pos="960"/>
        <p:guide orient="horz" pos="1864"/>
        <p:guide orient="horz" pos="2111"/>
        <p:guide orient="horz" pos="2423"/>
        <p:guide orient="horz" pos="2635"/>
        <p:guide pos="481"/>
        <p:guide pos="7336"/>
        <p:guide pos="3761"/>
        <p:guide pos="3843"/>
        <p:guide pos="3915"/>
        <p:guide pos="40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Alex [MOEN/CT/U79]" userId="d7b12983-a0af-482a-9310-b4188f042483" providerId="ADAL" clId="{5DC9A4C2-CB48-4E27-9A44-9CF5C9677DB5}"/>
    <pc:docChg chg="custSel modSld modMainMaster">
      <pc:chgData name="Wu, Alex [MOEN/CT/U79]" userId="d7b12983-a0af-482a-9310-b4188f042483" providerId="ADAL" clId="{5DC9A4C2-CB48-4E27-9A44-9CF5C9677DB5}" dt="2023-11-27T16:14:43.096" v="519" actId="1076"/>
      <pc:docMkLst>
        <pc:docMk/>
      </pc:docMkLst>
      <pc:sldChg chg="delSp mod 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2812325201" sldId="660"/>
        </pc:sldMkLst>
        <pc:spChg chg="del">
          <ac:chgData name="Wu, Alex [MOEN/CT/U79]" userId="d7b12983-a0af-482a-9310-b4188f042483" providerId="ADAL" clId="{5DC9A4C2-CB48-4E27-9A44-9CF5C9677DB5}" dt="2023-11-22T11:45:52.902" v="0" actId="478"/>
          <ac:spMkLst>
            <pc:docMk/>
            <pc:sldMk cId="2812325201" sldId="660"/>
            <ac:spMk id="6" creationId="{00000000-0000-0000-0000-000000000000}"/>
          </ac:spMkLst>
        </pc:spChg>
        <pc:spChg chg="del">
          <ac:chgData name="Wu, Alex [MOEN/CT/U79]" userId="d7b12983-a0af-482a-9310-b4188f042483" providerId="ADAL" clId="{5DC9A4C2-CB48-4E27-9A44-9CF5C9677DB5}" dt="2023-11-22T11:45:53.770" v="1" actId="478"/>
          <ac:spMkLst>
            <pc:docMk/>
            <pc:sldMk cId="2812325201" sldId="660"/>
            <ac:spMk id="7" creationId="{00000000-0000-0000-0000-000000000000}"/>
          </ac:spMkLst>
        </pc:spChg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1266358747" sldId="751"/>
        </pc:sldMkLst>
      </pc:sldChg>
      <pc:sldChg chg="modSp mod modTransition modAnim">
        <pc:chgData name="Wu, Alex [MOEN/CT/U79]" userId="d7b12983-a0af-482a-9310-b4188f042483" providerId="ADAL" clId="{5DC9A4C2-CB48-4E27-9A44-9CF5C9677DB5}" dt="2023-11-27T16:14:43.096" v="519" actId="1076"/>
        <pc:sldMkLst>
          <pc:docMk/>
          <pc:sldMk cId="2443647500" sldId="753"/>
        </pc:sldMkLst>
        <pc:spChg chg="mod">
          <ac:chgData name="Wu, Alex [MOEN/CT/U79]" userId="d7b12983-a0af-482a-9310-b4188f042483" providerId="ADAL" clId="{5DC9A4C2-CB48-4E27-9A44-9CF5C9677DB5}" dt="2023-11-27T16:14:43.096" v="519" actId="1076"/>
          <ac:spMkLst>
            <pc:docMk/>
            <pc:sldMk cId="2443647500" sldId="753"/>
            <ac:spMk id="6" creationId="{CE60954E-CA72-F106-1250-56EAAB8D194F}"/>
          </ac:spMkLst>
        </pc:spChg>
        <pc:spChg chg="mod">
          <ac:chgData name="Wu, Alex [MOEN/CT/U79]" userId="d7b12983-a0af-482a-9310-b4188f042483" providerId="ADAL" clId="{5DC9A4C2-CB48-4E27-9A44-9CF5C9677DB5}" dt="2023-11-27T16:14:26.919" v="516" actId="1076"/>
          <ac:spMkLst>
            <pc:docMk/>
            <pc:sldMk cId="2443647500" sldId="753"/>
            <ac:spMk id="7" creationId="{CB358A1E-17C9-8479-D847-DE180A2499F1}"/>
          </ac:spMkLst>
        </pc:spChg>
        <pc:spChg chg="mod">
          <ac:chgData name="Wu, Alex [MOEN/CT/U79]" userId="d7b12983-a0af-482a-9310-b4188f042483" providerId="ADAL" clId="{5DC9A4C2-CB48-4E27-9A44-9CF5C9677DB5}" dt="2023-11-27T14:51:47.921" v="413" actId="20577"/>
          <ac:spMkLst>
            <pc:docMk/>
            <pc:sldMk cId="2443647500" sldId="753"/>
            <ac:spMk id="9" creationId="{E682058B-A79D-33F4-122D-ADDCF52F9D18}"/>
          </ac:spMkLst>
        </pc:spChg>
        <pc:spChg chg="mod">
          <ac:chgData name="Wu, Alex [MOEN/CT/U79]" userId="d7b12983-a0af-482a-9310-b4188f042483" providerId="ADAL" clId="{5DC9A4C2-CB48-4E27-9A44-9CF5C9677DB5}" dt="2023-11-27T16:14:22.858" v="515" actId="1076"/>
          <ac:spMkLst>
            <pc:docMk/>
            <pc:sldMk cId="2443647500" sldId="753"/>
            <ac:spMk id="10" creationId="{A374BFA5-3793-F674-7F5B-BCB5D18E932E}"/>
          </ac:spMkLst>
        </pc:spChg>
        <pc:spChg chg="mod">
          <ac:chgData name="Wu, Alex [MOEN/CT/U79]" userId="d7b12983-a0af-482a-9310-b4188f042483" providerId="ADAL" clId="{5DC9A4C2-CB48-4E27-9A44-9CF5C9677DB5}" dt="2023-11-27T16:14:19.402" v="514" actId="1076"/>
          <ac:spMkLst>
            <pc:docMk/>
            <pc:sldMk cId="2443647500" sldId="753"/>
            <ac:spMk id="13" creationId="{F1AB7760-483B-92B7-F377-EFE22DD7894B}"/>
          </ac:spMkLst>
        </pc:spChg>
      </pc:sldChg>
      <pc:sldChg chg="modSp modTransition modAnim">
        <pc:chgData name="Wu, Alex [MOEN/CT/U79]" userId="d7b12983-a0af-482a-9310-b4188f042483" providerId="ADAL" clId="{5DC9A4C2-CB48-4E27-9A44-9CF5C9677DB5}" dt="2023-11-27T14:53:24.562" v="513" actId="20577"/>
        <pc:sldMkLst>
          <pc:docMk/>
          <pc:sldMk cId="492945345" sldId="763"/>
        </pc:sldMkLst>
        <pc:spChg chg="mod">
          <ac:chgData name="Wu, Alex [MOEN/CT/U79]" userId="d7b12983-a0af-482a-9310-b4188f042483" providerId="ADAL" clId="{5DC9A4C2-CB48-4E27-9A44-9CF5C9677DB5}" dt="2023-11-27T14:53:24.562" v="513" actId="20577"/>
          <ac:spMkLst>
            <pc:docMk/>
            <pc:sldMk cId="492945345" sldId="763"/>
            <ac:spMk id="14" creationId="{3CC8C122-03A6-4500-8C9F-92DADDF970C6}"/>
          </ac:spMkLst>
        </pc:spChg>
      </pc:sldChg>
      <pc:sldChg chg="modTransition modNotesTx">
        <pc:chgData name="Wu, Alex [MOEN/CT/U79]" userId="d7b12983-a0af-482a-9310-b4188f042483" providerId="ADAL" clId="{5DC9A4C2-CB48-4E27-9A44-9CF5C9677DB5}" dt="2023-11-23T10:19:11.428" v="378"/>
        <pc:sldMkLst>
          <pc:docMk/>
          <pc:sldMk cId="1879998937" sldId="764"/>
        </pc:sldMkLst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4094896109" sldId="765"/>
        </pc:sldMkLst>
      </pc:sldChg>
      <pc:sldChg chg="modSp mod 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2377823150" sldId="766"/>
        </pc:sldMkLst>
        <pc:spChg chg="mod">
          <ac:chgData name="Wu, Alex [MOEN/CT/U79]" userId="d7b12983-a0af-482a-9310-b4188f042483" providerId="ADAL" clId="{5DC9A4C2-CB48-4E27-9A44-9CF5C9677DB5}" dt="2023-11-23T09:56:20.958" v="368" actId="20577"/>
          <ac:spMkLst>
            <pc:docMk/>
            <pc:sldMk cId="2377823150" sldId="766"/>
            <ac:spMk id="8" creationId="{3B4ED551-3760-04D1-4B28-A54CBEC4F377}"/>
          </ac:spMkLst>
        </pc:spChg>
      </pc:sldChg>
      <pc:sldChg chg="modSp mod modTransition modNotesTx">
        <pc:chgData name="Wu, Alex [MOEN/CT/U79]" userId="d7b12983-a0af-482a-9310-b4188f042483" providerId="ADAL" clId="{5DC9A4C2-CB48-4E27-9A44-9CF5C9677DB5}" dt="2023-11-23T10:19:11.428" v="378"/>
        <pc:sldMkLst>
          <pc:docMk/>
          <pc:sldMk cId="2036451694" sldId="768"/>
        </pc:sldMkLst>
        <pc:spChg chg="mod">
          <ac:chgData name="Wu, Alex [MOEN/CT/U79]" userId="d7b12983-a0af-482a-9310-b4188f042483" providerId="ADAL" clId="{5DC9A4C2-CB48-4E27-9A44-9CF5C9677DB5}" dt="2023-11-22T12:02:06.825" v="299" actId="20577"/>
          <ac:spMkLst>
            <pc:docMk/>
            <pc:sldMk cId="2036451694" sldId="768"/>
            <ac:spMk id="2" creationId="{41505CAA-8600-547C-124B-E8E8DA5C1E43}"/>
          </ac:spMkLst>
        </pc:spChg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1319678556" sldId="769"/>
        </pc:sldMkLst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2626704596" sldId="770"/>
        </pc:sldMkLst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2982939034" sldId="771"/>
        </pc:sldMkLst>
      </pc:sldChg>
      <pc:sldChg chg="modTransition">
        <pc:chgData name="Wu, Alex [MOEN/CT/U79]" userId="d7b12983-a0af-482a-9310-b4188f042483" providerId="ADAL" clId="{5DC9A4C2-CB48-4E27-9A44-9CF5C9677DB5}" dt="2023-11-23T10:19:11.428" v="378"/>
        <pc:sldMkLst>
          <pc:docMk/>
          <pc:sldMk cId="1321421183" sldId="772"/>
        </pc:sldMkLst>
      </pc:sldChg>
      <pc:sldChg chg="modSp mod modTransition modAnim">
        <pc:chgData name="Wu, Alex [MOEN/CT/U79]" userId="d7b12983-a0af-482a-9310-b4188f042483" providerId="ADAL" clId="{5DC9A4C2-CB48-4E27-9A44-9CF5C9677DB5}" dt="2023-11-23T10:22:42.608" v="398"/>
        <pc:sldMkLst>
          <pc:docMk/>
          <pc:sldMk cId="8175982" sldId="773"/>
        </pc:sldMkLst>
        <pc:spChg chg="mod">
          <ac:chgData name="Wu, Alex [MOEN/CT/U79]" userId="d7b12983-a0af-482a-9310-b4188f042483" providerId="ADAL" clId="{5DC9A4C2-CB48-4E27-9A44-9CF5C9677DB5}" dt="2023-11-22T11:49:30.529" v="31" actId="20577"/>
          <ac:spMkLst>
            <pc:docMk/>
            <pc:sldMk cId="8175982" sldId="773"/>
            <ac:spMk id="3" creationId="{8BEC7BD2-BBB3-34D2-0B80-179AB8DA1F7E}"/>
          </ac:spMkLst>
        </pc:spChg>
        <pc:spChg chg="mod">
          <ac:chgData name="Wu, Alex [MOEN/CT/U79]" userId="d7b12983-a0af-482a-9310-b4188f042483" providerId="ADAL" clId="{5DC9A4C2-CB48-4E27-9A44-9CF5C9677DB5}" dt="2023-11-23T09:57:36.280" v="371" actId="20577"/>
          <ac:spMkLst>
            <pc:docMk/>
            <pc:sldMk cId="8175982" sldId="773"/>
            <ac:spMk id="18" creationId="{8D5D94BC-A71B-542C-0AFF-5FAE3D88313A}"/>
          </ac:spMkLst>
        </pc:spChg>
        <pc:spChg chg="mod">
          <ac:chgData name="Wu, Alex [MOEN/CT/U79]" userId="d7b12983-a0af-482a-9310-b4188f042483" providerId="ADAL" clId="{5DC9A4C2-CB48-4E27-9A44-9CF5C9677DB5}" dt="2023-11-22T11:48:24.756" v="2" actId="20577"/>
          <ac:spMkLst>
            <pc:docMk/>
            <pc:sldMk cId="8175982" sldId="773"/>
            <ac:spMk id="20" creationId="{6A4D9C3A-1422-76AB-09F8-49E52709FB2D}"/>
          </ac:spMkLst>
        </pc:spChg>
      </pc:sldChg>
      <pc:sldChg chg="modTransition modNotesTx">
        <pc:chgData name="Wu, Alex [MOEN/CT/U79]" userId="d7b12983-a0af-482a-9310-b4188f042483" providerId="ADAL" clId="{5DC9A4C2-CB48-4E27-9A44-9CF5C9677DB5}" dt="2023-11-23T10:19:11.428" v="378"/>
        <pc:sldMkLst>
          <pc:docMk/>
          <pc:sldMk cId="3743578106" sldId="774"/>
        </pc:sldMkLst>
      </pc:sldChg>
      <pc:sldMasterChg chg="modTransition modSldLayout">
        <pc:chgData name="Wu, Alex [MOEN/CT/U79]" userId="d7b12983-a0af-482a-9310-b4188f042483" providerId="ADAL" clId="{5DC9A4C2-CB48-4E27-9A44-9CF5C9677DB5}" dt="2023-11-23T10:19:11.428" v="378"/>
        <pc:sldMasterMkLst>
          <pc:docMk/>
          <pc:sldMasterMk cId="2401418943" sldId="2147483833"/>
        </pc:sldMasterMkLst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2610889661" sldId="2147483834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3049405681" sldId="2147483835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3003363263" sldId="2147483836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3369630440" sldId="2147483837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2348981286" sldId="2147483838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1957084852" sldId="2147483839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86331386" sldId="2147483840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2021985947" sldId="2147483841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666628014" sldId="2147483842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3031661693" sldId="2147483853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3089926053" sldId="2147483854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2401418943" sldId="2147483833"/>
            <pc:sldLayoutMk cId="1587064680" sldId="2147483855"/>
          </pc:sldLayoutMkLst>
        </pc:sldLayoutChg>
      </pc:sldMasterChg>
      <pc:sldMasterChg chg="modTransition modSldLayout">
        <pc:chgData name="Wu, Alex [MOEN/CT/U79]" userId="d7b12983-a0af-482a-9310-b4188f042483" providerId="ADAL" clId="{5DC9A4C2-CB48-4E27-9A44-9CF5C9677DB5}" dt="2023-11-23T10:19:11.428" v="378"/>
        <pc:sldMasterMkLst>
          <pc:docMk/>
          <pc:sldMasterMk cId="785561442" sldId="2147483843"/>
        </pc:sldMasterMkLst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785561442" sldId="2147483843"/>
            <pc:sldLayoutMk cId="224906219" sldId="2147483856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785561442" sldId="2147483843"/>
            <pc:sldLayoutMk cId="2715052659" sldId="2147483858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785561442" sldId="2147483843"/>
            <pc:sldLayoutMk cId="1675853304" sldId="2147483885"/>
          </pc:sldLayoutMkLst>
        </pc:sldLayoutChg>
      </pc:sldMasterChg>
      <pc:sldMasterChg chg="modTransition modSldLayout">
        <pc:chgData name="Wu, Alex [MOEN/CT/U79]" userId="d7b12983-a0af-482a-9310-b4188f042483" providerId="ADAL" clId="{5DC9A4C2-CB48-4E27-9A44-9CF5C9677DB5}" dt="2023-11-23T10:19:11.428" v="378"/>
        <pc:sldMasterMkLst>
          <pc:docMk/>
          <pc:sldMasterMk cId="1571274370" sldId="2147483859"/>
        </pc:sldMasterMkLst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1571274370" sldId="2147483859"/>
            <pc:sldLayoutMk cId="4185512835" sldId="2147483865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1571274370" sldId="2147483859"/>
            <pc:sldLayoutMk cId="1928645661" sldId="2147483867"/>
          </pc:sldLayoutMkLst>
        </pc:sldLayoutChg>
      </pc:sldMasterChg>
      <pc:sldMasterChg chg="modTransition modSldLayout">
        <pc:chgData name="Wu, Alex [MOEN/CT/U79]" userId="d7b12983-a0af-482a-9310-b4188f042483" providerId="ADAL" clId="{5DC9A4C2-CB48-4E27-9A44-9CF5C9677DB5}" dt="2023-11-23T10:19:11.428" v="378"/>
        <pc:sldMasterMkLst>
          <pc:docMk/>
          <pc:sldMasterMk cId="3643762833" sldId="2147483872"/>
        </pc:sldMasterMkLst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230463136" sldId="2147483873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3364596676" sldId="2147483874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4217811961" sldId="2147483875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1160245582" sldId="2147483876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387554195" sldId="2147483877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3480047598" sldId="2147483878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3644998696" sldId="2147483879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803249351" sldId="2147483880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2010444855" sldId="2147483881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2929734563" sldId="2147483882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1457195895" sldId="2147483883"/>
          </pc:sldLayoutMkLst>
        </pc:sldLayoutChg>
        <pc:sldLayoutChg chg="modTransition">
          <pc:chgData name="Wu, Alex [MOEN/CT/U79]" userId="d7b12983-a0af-482a-9310-b4188f042483" providerId="ADAL" clId="{5DC9A4C2-CB48-4E27-9A44-9CF5C9677DB5}" dt="2023-11-23T10:19:11.428" v="378"/>
          <pc:sldLayoutMkLst>
            <pc:docMk/>
            <pc:sldMasterMk cId="3643762833" sldId="2147483872"/>
            <pc:sldLayoutMk cId="5539746" sldId="2147483884"/>
          </pc:sldLayoutMkLst>
        </pc:sldLayoutChg>
      </pc:sldMasterChg>
    </pc:docChg>
  </pc:docChgLst>
  <pc:docChgLst>
    <pc:chgData name="Mason, Dominic [MOEN/CT/GRO]" userId="61921fd8-db5a-4c49-9555-98bb125d0dba" providerId="ADAL" clId="{C2E5F7F0-BAD6-40FE-B6BF-83013E0C9550}"/>
    <pc:docChg chg="modSld">
      <pc:chgData name="Mason, Dominic [MOEN/CT/GRO]" userId="61921fd8-db5a-4c49-9555-98bb125d0dba" providerId="ADAL" clId="{C2E5F7F0-BAD6-40FE-B6BF-83013E0C9550}" dt="2023-11-27T13:59:09.134" v="834" actId="20577"/>
      <pc:docMkLst>
        <pc:docMk/>
      </pc:docMkLst>
      <pc:sldChg chg="modSp mod">
        <pc:chgData name="Mason, Dominic [MOEN/CT/GRO]" userId="61921fd8-db5a-4c49-9555-98bb125d0dba" providerId="ADAL" clId="{C2E5F7F0-BAD6-40FE-B6BF-83013E0C9550}" dt="2023-11-22T11:58:52.161" v="192" actId="20577"/>
        <pc:sldMkLst>
          <pc:docMk/>
          <pc:sldMk cId="2443647500" sldId="753"/>
        </pc:sldMkLst>
        <pc:spChg chg="mod">
          <ac:chgData name="Mason, Dominic [MOEN/CT/GRO]" userId="61921fd8-db5a-4c49-9555-98bb125d0dba" providerId="ADAL" clId="{C2E5F7F0-BAD6-40FE-B6BF-83013E0C9550}" dt="2023-11-22T11:55:00.940" v="30" actId="20577"/>
          <ac:spMkLst>
            <pc:docMk/>
            <pc:sldMk cId="2443647500" sldId="753"/>
            <ac:spMk id="8" creationId="{C02BE339-BB71-AA89-85CB-32FF3A9A6C7F}"/>
          </ac:spMkLst>
        </pc:spChg>
        <pc:spChg chg="mod">
          <ac:chgData name="Mason, Dominic [MOEN/CT/GRO]" userId="61921fd8-db5a-4c49-9555-98bb125d0dba" providerId="ADAL" clId="{C2E5F7F0-BAD6-40FE-B6BF-83013E0C9550}" dt="2023-11-22T11:58:52.161" v="192" actId="20577"/>
          <ac:spMkLst>
            <pc:docMk/>
            <pc:sldMk cId="2443647500" sldId="753"/>
            <ac:spMk id="10" creationId="{A374BFA5-3793-F674-7F5B-BCB5D18E932E}"/>
          </ac:spMkLst>
        </pc:spChg>
      </pc:sldChg>
      <pc:sldChg chg="modSp">
        <pc:chgData name="Mason, Dominic [MOEN/CT/GRO]" userId="61921fd8-db5a-4c49-9555-98bb125d0dba" providerId="ADAL" clId="{C2E5F7F0-BAD6-40FE-B6BF-83013E0C9550}" dt="2023-11-27T13:59:09.134" v="834" actId="20577"/>
        <pc:sldMkLst>
          <pc:docMk/>
          <pc:sldMk cId="492945345" sldId="763"/>
        </pc:sldMkLst>
        <pc:spChg chg="mod">
          <ac:chgData name="Mason, Dominic [MOEN/CT/GRO]" userId="61921fd8-db5a-4c49-9555-98bb125d0dba" providerId="ADAL" clId="{C2E5F7F0-BAD6-40FE-B6BF-83013E0C9550}" dt="2023-11-27T13:59:09.134" v="834" actId="20577"/>
          <ac:spMkLst>
            <pc:docMk/>
            <pc:sldMk cId="492945345" sldId="763"/>
            <ac:spMk id="12" creationId="{4DAD07B5-977B-9DD0-28BD-5150FE892A80}"/>
          </ac:spMkLst>
        </pc:spChg>
      </pc:sldChg>
      <pc:sldChg chg="modSp modAnim">
        <pc:chgData name="Mason, Dominic [MOEN/CT/GRO]" userId="61921fd8-db5a-4c49-9555-98bb125d0dba" providerId="ADAL" clId="{C2E5F7F0-BAD6-40FE-B6BF-83013E0C9550}" dt="2023-11-22T12:50:41.845" v="286" actId="20577"/>
        <pc:sldMkLst>
          <pc:docMk/>
          <pc:sldMk cId="8175982" sldId="773"/>
        </pc:sldMkLst>
        <pc:spChg chg="mod">
          <ac:chgData name="Mason, Dominic [MOEN/CT/GRO]" userId="61921fd8-db5a-4c49-9555-98bb125d0dba" providerId="ADAL" clId="{C2E5F7F0-BAD6-40FE-B6BF-83013E0C9550}" dt="2023-11-22T12:00:11.770" v="212" actId="20577"/>
          <ac:spMkLst>
            <pc:docMk/>
            <pc:sldMk cId="8175982" sldId="773"/>
            <ac:spMk id="17" creationId="{90A4B3C6-9157-C4F6-59E0-1977DD61944A}"/>
          </ac:spMkLst>
        </pc:spChg>
        <pc:spChg chg="mod">
          <ac:chgData name="Mason, Dominic [MOEN/CT/GRO]" userId="61921fd8-db5a-4c49-9555-98bb125d0dba" providerId="ADAL" clId="{C2E5F7F0-BAD6-40FE-B6BF-83013E0C9550}" dt="2023-11-22T12:00:37.736" v="241" actId="20577"/>
          <ac:spMkLst>
            <pc:docMk/>
            <pc:sldMk cId="8175982" sldId="773"/>
            <ac:spMk id="19" creationId="{7B4D688A-0D4C-E1B0-E904-C3DF4D64FB7E}"/>
          </ac:spMkLst>
        </pc:spChg>
        <pc:spChg chg="mod">
          <ac:chgData name="Mason, Dominic [MOEN/CT/GRO]" userId="61921fd8-db5a-4c49-9555-98bb125d0dba" providerId="ADAL" clId="{C2E5F7F0-BAD6-40FE-B6BF-83013E0C9550}" dt="2023-11-22T12:50:41.845" v="286" actId="20577"/>
          <ac:spMkLst>
            <pc:docMk/>
            <pc:sldMk cId="8175982" sldId="773"/>
            <ac:spMk id="21" creationId="{6713547E-2D1B-7E94-78D5-614DBB2F0D25}"/>
          </ac:spMkLst>
        </pc:spChg>
        <pc:spChg chg="mod">
          <ac:chgData name="Mason, Dominic [MOEN/CT/GRO]" userId="61921fd8-db5a-4c49-9555-98bb125d0dba" providerId="ADAL" clId="{C2E5F7F0-BAD6-40FE-B6BF-83013E0C9550}" dt="2023-11-22T12:50:22.686" v="281" actId="20577"/>
          <ac:spMkLst>
            <pc:docMk/>
            <pc:sldMk cId="8175982" sldId="773"/>
            <ac:spMk id="22" creationId="{8485D569-79D1-928D-C73C-0ED1DAFBAE3A}"/>
          </ac:spMkLst>
        </pc:spChg>
      </pc:sldChg>
    </pc:docChg>
  </pc:docChgLst>
  <pc:docChgLst>
    <pc:chgData name="Struselis, Alex [MOEN/CT/U79]" userId="d7b12983-a0af-482a-9310-b4188f042483" providerId="ADAL" clId="{C0AB340A-FD29-4A73-929F-6BB05ED66E7C}"/>
    <pc:docChg chg="undo custSel addSld modSld sldOrd modMainMaster">
      <pc:chgData name="Struselis, Alex [MOEN/CT/U79]" userId="d7b12983-a0af-482a-9310-b4188f042483" providerId="ADAL" clId="{C0AB340A-FD29-4A73-929F-6BB05ED66E7C}" dt="2023-07-04T11:31:06.528" v="1316" actId="20577"/>
      <pc:docMkLst>
        <pc:docMk/>
      </pc:docMkLst>
      <pc:sldChg chg="modTransition">
        <pc:chgData name="Struselis, Alex [MOEN/CT/U79]" userId="d7b12983-a0af-482a-9310-b4188f042483" providerId="ADAL" clId="{C0AB340A-FD29-4A73-929F-6BB05ED66E7C}" dt="2023-07-03T13:43:03.206" v="34"/>
        <pc:sldMkLst>
          <pc:docMk/>
          <pc:sldMk cId="2812325201" sldId="660"/>
        </pc:sldMkLst>
      </pc:sldChg>
      <pc:sldChg chg="modSp mod modTransition">
        <pc:chgData name="Struselis, Alex [MOEN/CT/U79]" userId="d7b12983-a0af-482a-9310-b4188f042483" providerId="ADAL" clId="{C0AB340A-FD29-4A73-929F-6BB05ED66E7C}" dt="2023-07-04T07:23:49.616" v="38" actId="20577"/>
        <pc:sldMkLst>
          <pc:docMk/>
          <pc:sldMk cId="1782402899" sldId="746"/>
        </pc:sldMkLst>
        <pc:spChg chg="mod">
          <ac:chgData name="Struselis, Alex [MOEN/CT/U79]" userId="d7b12983-a0af-482a-9310-b4188f042483" providerId="ADAL" clId="{C0AB340A-FD29-4A73-929F-6BB05ED66E7C}" dt="2023-07-04T07:23:49.616" v="38" actId="20577"/>
          <ac:spMkLst>
            <pc:docMk/>
            <pc:sldMk cId="1782402899" sldId="746"/>
            <ac:spMk id="5" creationId="{00000000-0000-0000-0000-000000000000}"/>
          </ac:spMkLst>
        </pc:spChg>
      </pc:sldChg>
      <pc:sldChg chg="modTransition modNotesTx">
        <pc:chgData name="Struselis, Alex [MOEN/CT/U79]" userId="d7b12983-a0af-482a-9310-b4188f042483" providerId="ADAL" clId="{C0AB340A-FD29-4A73-929F-6BB05ED66E7C}" dt="2023-07-04T11:31:06.528" v="1316" actId="20577"/>
        <pc:sldMkLst>
          <pc:docMk/>
          <pc:sldMk cId="1266358747" sldId="751"/>
        </pc:sldMkLst>
      </pc:sldChg>
      <pc:sldChg chg="addSp modSp mod modTransition modAnim">
        <pc:chgData name="Struselis, Alex [MOEN/CT/U79]" userId="d7b12983-a0af-482a-9310-b4188f042483" providerId="ADAL" clId="{C0AB340A-FD29-4A73-929F-6BB05ED66E7C}" dt="2023-07-04T09:11:34.777" v="263"/>
        <pc:sldMkLst>
          <pc:docMk/>
          <pc:sldMk cId="1280930475" sldId="752"/>
        </pc:sldMkLst>
        <pc:spChg chg="mod">
          <ac:chgData name="Struselis, Alex [MOEN/CT/U79]" userId="d7b12983-a0af-482a-9310-b4188f042483" providerId="ADAL" clId="{C0AB340A-FD29-4A73-929F-6BB05ED66E7C}" dt="2023-07-04T09:11:31.168" v="262" actId="1076"/>
          <ac:spMkLst>
            <pc:docMk/>
            <pc:sldMk cId="1280930475" sldId="752"/>
            <ac:spMk id="23" creationId="{FD2231D7-C603-463D-3533-BF841D52A67E}"/>
          </ac:spMkLst>
        </pc:spChg>
        <pc:picChg chg="add mod">
          <ac:chgData name="Struselis, Alex [MOEN/CT/U79]" userId="d7b12983-a0af-482a-9310-b4188f042483" providerId="ADAL" clId="{C0AB340A-FD29-4A73-929F-6BB05ED66E7C}" dt="2023-07-04T07:28:59.614" v="95" actId="1076"/>
          <ac:picMkLst>
            <pc:docMk/>
            <pc:sldMk cId="1280930475" sldId="752"/>
            <ac:picMk id="2" creationId="{46718A5D-135E-8E77-A92F-8678F9E89FBB}"/>
          </ac:picMkLst>
        </pc:picChg>
        <pc:picChg chg="add mod">
          <ac:chgData name="Struselis, Alex [MOEN/CT/U79]" userId="d7b12983-a0af-482a-9310-b4188f042483" providerId="ADAL" clId="{C0AB340A-FD29-4A73-929F-6BB05ED66E7C}" dt="2023-07-04T07:28:57.475" v="94" actId="14100"/>
          <ac:picMkLst>
            <pc:docMk/>
            <pc:sldMk cId="1280930475" sldId="752"/>
            <ac:picMk id="4" creationId="{3E0286FE-FB7D-B64B-4E4F-2DFE4B65523C}"/>
          </ac:picMkLst>
        </pc:picChg>
      </pc:sldChg>
      <pc:sldChg chg="modSp mod modTransition modAnim">
        <pc:chgData name="Struselis, Alex [MOEN/CT/U79]" userId="d7b12983-a0af-482a-9310-b4188f042483" providerId="ADAL" clId="{C0AB340A-FD29-4A73-929F-6BB05ED66E7C}" dt="2023-07-04T08:06:51.611" v="159"/>
        <pc:sldMkLst>
          <pc:docMk/>
          <pc:sldMk cId="2443647500" sldId="753"/>
        </pc:sldMkLst>
        <pc:spChg chg="mod">
          <ac:chgData name="Struselis, Alex [MOEN/CT/U79]" userId="d7b12983-a0af-482a-9310-b4188f042483" providerId="ADAL" clId="{C0AB340A-FD29-4A73-929F-6BB05ED66E7C}" dt="2023-07-03T13:40:01.587" v="4" actId="1076"/>
          <ac:spMkLst>
            <pc:docMk/>
            <pc:sldMk cId="2443647500" sldId="753"/>
            <ac:spMk id="6" creationId="{CE60954E-CA72-F106-1250-56EAAB8D194F}"/>
          </ac:spMkLst>
        </pc:spChg>
      </pc:sldChg>
      <pc:sldChg chg="modSp mod modTransition">
        <pc:chgData name="Struselis, Alex [MOEN/CT/U79]" userId="d7b12983-a0af-482a-9310-b4188f042483" providerId="ADAL" clId="{C0AB340A-FD29-4A73-929F-6BB05ED66E7C}" dt="2023-07-04T09:57:46.963" v="1199" actId="20577"/>
        <pc:sldMkLst>
          <pc:docMk/>
          <pc:sldMk cId="2656947781" sldId="755"/>
        </pc:sldMkLst>
        <pc:spChg chg="mod">
          <ac:chgData name="Struselis, Alex [MOEN/CT/U79]" userId="d7b12983-a0af-482a-9310-b4188f042483" providerId="ADAL" clId="{C0AB340A-FD29-4A73-929F-6BB05ED66E7C}" dt="2023-07-04T09:50:16.840" v="972" actId="20577"/>
          <ac:spMkLst>
            <pc:docMk/>
            <pc:sldMk cId="2656947781" sldId="755"/>
            <ac:spMk id="5" creationId="{00000000-0000-0000-0000-000000000000}"/>
          </ac:spMkLst>
        </pc:spChg>
        <pc:spChg chg="mod">
          <ac:chgData name="Struselis, Alex [MOEN/CT/U79]" userId="d7b12983-a0af-482a-9310-b4188f042483" providerId="ADAL" clId="{C0AB340A-FD29-4A73-929F-6BB05ED66E7C}" dt="2023-07-04T09:57:46.963" v="1199" actId="20577"/>
          <ac:spMkLst>
            <pc:docMk/>
            <pc:sldMk cId="2656947781" sldId="755"/>
            <ac:spMk id="6" creationId="{00000000-0000-0000-0000-000000000000}"/>
          </ac:spMkLst>
        </pc:spChg>
      </pc:sldChg>
      <pc:sldChg chg="modSp mod modTransition modNotesTx">
        <pc:chgData name="Struselis, Alex [MOEN/CT/U79]" userId="d7b12983-a0af-482a-9310-b4188f042483" providerId="ADAL" clId="{C0AB340A-FD29-4A73-929F-6BB05ED66E7C}" dt="2023-07-04T07:25:16.571" v="83" actId="14100"/>
        <pc:sldMkLst>
          <pc:docMk/>
          <pc:sldMk cId="4035190071" sldId="758"/>
        </pc:sldMkLst>
        <pc:spChg chg="mod">
          <ac:chgData name="Struselis, Alex [MOEN/CT/U79]" userId="d7b12983-a0af-482a-9310-b4188f042483" providerId="ADAL" clId="{C0AB340A-FD29-4A73-929F-6BB05ED66E7C}" dt="2023-07-04T07:25:12.128" v="82" actId="20577"/>
          <ac:spMkLst>
            <pc:docMk/>
            <pc:sldMk cId="4035190071" sldId="758"/>
            <ac:spMk id="2" creationId="{4E890E98-D55B-464A-87C5-5714D64E4CAC}"/>
          </ac:spMkLst>
        </pc:spChg>
        <pc:picChg chg="mod">
          <ac:chgData name="Struselis, Alex [MOEN/CT/U79]" userId="d7b12983-a0af-482a-9310-b4188f042483" providerId="ADAL" clId="{C0AB340A-FD29-4A73-929F-6BB05ED66E7C}" dt="2023-07-04T07:25:16.571" v="83" actId="14100"/>
          <ac:picMkLst>
            <pc:docMk/>
            <pc:sldMk cId="4035190071" sldId="758"/>
            <ac:picMk id="8" creationId="{03A7A6F5-DCAE-D052-E2C4-E47360BBC709}"/>
          </ac:picMkLst>
        </pc:picChg>
      </pc:sldChg>
      <pc:sldChg chg="modTransition">
        <pc:chgData name="Struselis, Alex [MOEN/CT/U79]" userId="d7b12983-a0af-482a-9310-b4188f042483" providerId="ADAL" clId="{C0AB340A-FD29-4A73-929F-6BB05ED66E7C}" dt="2023-07-03T13:43:03.206" v="34"/>
        <pc:sldMkLst>
          <pc:docMk/>
          <pc:sldMk cId="2088570281" sldId="759"/>
        </pc:sldMkLst>
      </pc:sldChg>
      <pc:sldChg chg="modTransition">
        <pc:chgData name="Struselis, Alex [MOEN/CT/U79]" userId="d7b12983-a0af-482a-9310-b4188f042483" providerId="ADAL" clId="{C0AB340A-FD29-4A73-929F-6BB05ED66E7C}" dt="2023-07-03T13:43:03.206" v="34"/>
        <pc:sldMkLst>
          <pc:docMk/>
          <pc:sldMk cId="3385857051" sldId="761"/>
        </pc:sldMkLst>
      </pc:sldChg>
      <pc:sldChg chg="addSp delSp modSp mod modTransition modAnim">
        <pc:chgData name="Struselis, Alex [MOEN/CT/U79]" userId="d7b12983-a0af-482a-9310-b4188f042483" providerId="ADAL" clId="{C0AB340A-FD29-4A73-929F-6BB05ED66E7C}" dt="2023-07-04T09:21:03.036" v="419"/>
        <pc:sldMkLst>
          <pc:docMk/>
          <pc:sldMk cId="1495447475" sldId="762"/>
        </pc:sldMkLst>
        <pc:spChg chg="mod">
          <ac:chgData name="Struselis, Alex [MOEN/CT/U79]" userId="d7b12983-a0af-482a-9310-b4188f042483" providerId="ADAL" clId="{C0AB340A-FD29-4A73-929F-6BB05ED66E7C}" dt="2023-07-04T08:07:24.628" v="167" actId="1076"/>
          <ac:spMkLst>
            <pc:docMk/>
            <pc:sldMk cId="1495447475" sldId="762"/>
            <ac:spMk id="2" creationId="{7BF7D9F6-15D7-2021-655D-F5D2D2BCB9B7}"/>
          </ac:spMkLst>
        </pc:spChg>
        <pc:spChg chg="mod">
          <ac:chgData name="Struselis, Alex [MOEN/CT/U79]" userId="d7b12983-a0af-482a-9310-b4188f042483" providerId="ADAL" clId="{C0AB340A-FD29-4A73-929F-6BB05ED66E7C}" dt="2023-07-04T08:10:43.200" v="182" actId="1076"/>
          <ac:spMkLst>
            <pc:docMk/>
            <pc:sldMk cId="1495447475" sldId="762"/>
            <ac:spMk id="6" creationId="{8A1F3BB5-04EA-0BC0-22A9-53925520BC72}"/>
          </ac:spMkLst>
        </pc:spChg>
        <pc:spChg chg="mod">
          <ac:chgData name="Struselis, Alex [MOEN/CT/U79]" userId="d7b12983-a0af-482a-9310-b4188f042483" providerId="ADAL" clId="{C0AB340A-FD29-4A73-929F-6BB05ED66E7C}" dt="2023-07-04T09:07:52.403" v="227" actId="1076"/>
          <ac:spMkLst>
            <pc:docMk/>
            <pc:sldMk cId="1495447475" sldId="762"/>
            <ac:spMk id="8" creationId="{3B4ED551-3760-04D1-4B28-A54CBEC4F377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11" creationId="{5D130A6C-C884-C64C-B696-1A3891804E27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13" creationId="{D4DE82C6-1729-884D-BF4E-FFB393E1C37A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15" creationId="{99B80E38-9429-DE41-861B-801F1317776C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17" creationId="{F1A0C8FE-93A7-234C-BA64-745502AA9C54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19" creationId="{2337358F-D9E2-6740-B406-B2EB7F49CBB4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21" creationId="{B774D16D-4694-0045-8D1E-208C5CDD6B1A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23" creationId="{C6F262AB-A373-E844-91B0-2E6205A62CDB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25" creationId="{D916E6C0-A55E-1B4B-A767-2C6941084C82}"/>
          </ac:spMkLst>
        </pc:spChg>
        <pc:spChg chg="add mod">
          <ac:chgData name="Struselis, Alex [MOEN/CT/U79]" userId="d7b12983-a0af-482a-9310-b4188f042483" providerId="ADAL" clId="{C0AB340A-FD29-4A73-929F-6BB05ED66E7C}" dt="2023-07-04T08:10:37.250" v="180"/>
          <ac:spMkLst>
            <pc:docMk/>
            <pc:sldMk cId="1495447475" sldId="762"/>
            <ac:spMk id="27" creationId="{B681B3B1-8D42-BB48-A9F4-1FCF7CC3043D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31" creationId="{5D130A6C-C884-C64C-B696-1A3891804E27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33" creationId="{D4DE82C6-1729-884D-BF4E-FFB393E1C37A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35" creationId="{99B80E38-9429-DE41-861B-801F1317776C}"/>
          </ac:spMkLst>
        </pc:spChg>
        <pc:spChg chg="add mod">
          <ac:chgData name="Struselis, Alex [MOEN/CT/U79]" userId="d7b12983-a0af-482a-9310-b4188f042483" providerId="ADAL" clId="{C0AB340A-FD29-4A73-929F-6BB05ED66E7C}" dt="2023-07-04T08:11:57.739" v="210" actId="20577"/>
          <ac:spMkLst>
            <pc:docMk/>
            <pc:sldMk cId="1495447475" sldId="762"/>
            <ac:spMk id="37" creationId="{F1A0C8FE-93A7-234C-BA64-745502AA9C54}"/>
          </ac:spMkLst>
        </pc:spChg>
        <pc:spChg chg="add mod">
          <ac:chgData name="Struselis, Alex [MOEN/CT/U79]" userId="d7b12983-a0af-482a-9310-b4188f042483" providerId="ADAL" clId="{C0AB340A-FD29-4A73-929F-6BB05ED66E7C}" dt="2023-07-04T08:11:53.906" v="209" actId="20577"/>
          <ac:spMkLst>
            <pc:docMk/>
            <pc:sldMk cId="1495447475" sldId="762"/>
            <ac:spMk id="39" creationId="{2337358F-D9E2-6740-B406-B2EB7F49CBB4}"/>
          </ac:spMkLst>
        </pc:spChg>
        <pc:spChg chg="add mod">
          <ac:chgData name="Struselis, Alex [MOEN/CT/U79]" userId="d7b12983-a0af-482a-9310-b4188f042483" providerId="ADAL" clId="{C0AB340A-FD29-4A73-929F-6BB05ED66E7C}" dt="2023-07-04T08:11:51.590" v="208" actId="20577"/>
          <ac:spMkLst>
            <pc:docMk/>
            <pc:sldMk cId="1495447475" sldId="762"/>
            <ac:spMk id="41" creationId="{B774D16D-4694-0045-8D1E-208C5CDD6B1A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43" creationId="{C6F262AB-A373-E844-91B0-2E6205A62CDB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45" creationId="{D916E6C0-A55E-1B4B-A767-2C6941084C82}"/>
          </ac:spMkLst>
        </pc:spChg>
        <pc:spChg chg="add mod">
          <ac:chgData name="Struselis, Alex [MOEN/CT/U79]" userId="d7b12983-a0af-482a-9310-b4188f042483" providerId="ADAL" clId="{C0AB340A-FD29-4A73-929F-6BB05ED66E7C}" dt="2023-07-04T08:11:39.343" v="207" actId="404"/>
          <ac:spMkLst>
            <pc:docMk/>
            <pc:sldMk cId="1495447475" sldId="762"/>
            <ac:spMk id="47" creationId="{B681B3B1-8D42-BB48-A9F4-1FCF7CC3043D}"/>
          </ac:spMkLst>
        </pc:spChg>
        <pc:grpChg chg="add mod">
          <ac:chgData name="Struselis, Alex [MOEN/CT/U79]" userId="d7b12983-a0af-482a-9310-b4188f042483" providerId="ADAL" clId="{C0AB340A-FD29-4A73-929F-6BB05ED66E7C}" dt="2023-07-04T08:10:37.250" v="180"/>
          <ac:grpSpMkLst>
            <pc:docMk/>
            <pc:sldMk cId="1495447475" sldId="762"/>
            <ac:grpSpMk id="4" creationId="{C94F3CEB-2442-944D-BF6F-ADC70835B5CA}"/>
          </ac:grpSpMkLst>
        </pc:grpChg>
        <pc:grpChg chg="add mod">
          <ac:chgData name="Struselis, Alex [MOEN/CT/U79]" userId="d7b12983-a0af-482a-9310-b4188f042483" providerId="ADAL" clId="{C0AB340A-FD29-4A73-929F-6BB05ED66E7C}" dt="2023-07-04T09:07:24.839" v="219" actId="14100"/>
          <ac:grpSpMkLst>
            <pc:docMk/>
            <pc:sldMk cId="1495447475" sldId="762"/>
            <ac:grpSpMk id="28" creationId="{C94F3CEB-2442-944D-BF6F-ADC70835B5CA}"/>
          </ac:grpSpMkLst>
        </pc:grpChg>
        <pc:picChg chg="del">
          <ac:chgData name="Struselis, Alex [MOEN/CT/U79]" userId="d7b12983-a0af-482a-9310-b4188f042483" providerId="ADAL" clId="{C0AB340A-FD29-4A73-929F-6BB05ED66E7C}" dt="2023-07-04T08:07:07.513" v="162" actId="478"/>
          <ac:picMkLst>
            <pc:docMk/>
            <pc:sldMk cId="1495447475" sldId="762"/>
            <ac:picMk id="3" creationId="{F44ED7C4-366D-D1D9-0E24-DB3548BC95FC}"/>
          </ac:picMkLst>
        </pc:picChg>
        <pc:picChg chg="mod">
          <ac:chgData name="Struselis, Alex [MOEN/CT/U79]" userId="d7b12983-a0af-482a-9310-b4188f042483" providerId="ADAL" clId="{C0AB340A-FD29-4A73-929F-6BB05ED66E7C}" dt="2023-07-04T08:10:40.271" v="181" actId="14100"/>
          <ac:picMkLst>
            <pc:docMk/>
            <pc:sldMk cId="1495447475" sldId="762"/>
            <ac:picMk id="7" creationId="{44F6572A-D360-14A0-3A6C-B62D8F16BF11}"/>
          </ac:picMkLst>
        </pc:picChg>
        <pc:picChg chg="add mod">
          <ac:chgData name="Struselis, Alex [MOEN/CT/U79]" userId="d7b12983-a0af-482a-9310-b4188f042483" providerId="ADAL" clId="{C0AB340A-FD29-4A73-929F-6BB05ED66E7C}" dt="2023-07-04T08:10:37.250" v="180"/>
          <ac:picMkLst>
            <pc:docMk/>
            <pc:sldMk cId="1495447475" sldId="762"/>
            <ac:picMk id="9" creationId="{2E29142B-B3E0-9545-88A2-AE671461A843}"/>
          </ac:picMkLst>
        </pc:picChg>
        <pc:picChg chg="add mod">
          <ac:chgData name="Struselis, Alex [MOEN/CT/U79]" userId="d7b12983-a0af-482a-9310-b4188f042483" providerId="ADAL" clId="{C0AB340A-FD29-4A73-929F-6BB05ED66E7C}" dt="2023-07-04T08:11:00.558" v="188"/>
          <ac:picMkLst>
            <pc:docMk/>
            <pc:sldMk cId="1495447475" sldId="762"/>
            <ac:picMk id="29" creationId="{2E29142B-B3E0-9545-88A2-AE671461A843}"/>
          </ac:picMkLst>
        </pc:picChg>
        <pc:picChg chg="add mod">
          <ac:chgData name="Struselis, Alex [MOEN/CT/U79]" userId="d7b12983-a0af-482a-9310-b4188f042483" providerId="ADAL" clId="{C0AB340A-FD29-4A73-929F-6BB05ED66E7C}" dt="2023-07-04T09:07:36.037" v="222" actId="1076"/>
          <ac:picMkLst>
            <pc:docMk/>
            <pc:sldMk cId="1495447475" sldId="762"/>
            <ac:picMk id="48" creationId="{1C34461F-D40D-4DC3-8AF6-D6E284353983}"/>
          </ac:picMkLst>
        </pc:picChg>
        <pc:picChg chg="mod">
          <ac:chgData name="Struselis, Alex [MOEN/CT/U79]" userId="d7b12983-a0af-482a-9310-b4188f042483" providerId="ADAL" clId="{C0AB340A-FD29-4A73-929F-6BB05ED66E7C}" dt="2023-07-04T09:07:50.048" v="226" actId="1076"/>
          <ac:picMkLst>
            <pc:docMk/>
            <pc:sldMk cId="1495447475" sldId="762"/>
            <ac:picMk id="1026" creationId="{D7DE75B9-D7E9-C637-085A-77ACB2CE2160}"/>
          </ac:picMkLst>
        </pc:pic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10" creationId="{18A130B5-4408-1A40-81F9-902C7C34424E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12" creationId="{FE167619-F3A5-544C-A45D-F0F05CBA8C1F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14" creationId="{2EBE0027-6518-4E4C-A630-0DE23A52AAFA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16" creationId="{3DF2CDA7-B777-AA4D-836C-A2DDB4B566AA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18" creationId="{4259CBC6-966B-F64E-9F37-20D7CDBE225D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20" creationId="{A95F46ED-D1E7-D04C-80A8-89D07FD5D072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22" creationId="{AC2E90E6-DC27-B54C-8E99-91CB3F2EC628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24" creationId="{4522D04A-14DD-364C-A441-8EB7AA92973A}"/>
          </ac:cxnSpMkLst>
        </pc:cxnChg>
        <pc:cxnChg chg="add mod">
          <ac:chgData name="Struselis, Alex [MOEN/CT/U79]" userId="d7b12983-a0af-482a-9310-b4188f042483" providerId="ADAL" clId="{C0AB340A-FD29-4A73-929F-6BB05ED66E7C}" dt="2023-07-04T08:10:37.250" v="180"/>
          <ac:cxnSpMkLst>
            <pc:docMk/>
            <pc:sldMk cId="1495447475" sldId="762"/>
            <ac:cxnSpMk id="26" creationId="{4467128C-25AD-4A49-878C-14ED1CC058FF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30" creationId="{18A130B5-4408-1A40-81F9-902C7C34424E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32" creationId="{FE167619-F3A5-544C-A45D-F0F05CBA8C1F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34" creationId="{2EBE0027-6518-4E4C-A630-0DE23A52AAFA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36" creationId="{3DF2CDA7-B777-AA4D-836C-A2DDB4B566AA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38" creationId="{4259CBC6-966B-F64E-9F37-20D7CDBE225D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40" creationId="{A95F46ED-D1E7-D04C-80A8-89D07FD5D072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42" creationId="{AC2E90E6-DC27-B54C-8E99-91CB3F2EC628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44" creationId="{4522D04A-14DD-364C-A441-8EB7AA92973A}"/>
          </ac:cxnSpMkLst>
        </pc:cxnChg>
        <pc:cxnChg chg="add mod">
          <ac:chgData name="Struselis, Alex [MOEN/CT/U79]" userId="d7b12983-a0af-482a-9310-b4188f042483" providerId="ADAL" clId="{C0AB340A-FD29-4A73-929F-6BB05ED66E7C}" dt="2023-07-04T08:11:00.558" v="188"/>
          <ac:cxnSpMkLst>
            <pc:docMk/>
            <pc:sldMk cId="1495447475" sldId="762"/>
            <ac:cxnSpMk id="46" creationId="{4467128C-25AD-4A49-878C-14ED1CC058FF}"/>
          </ac:cxnSpMkLst>
        </pc:cxnChg>
      </pc:sldChg>
      <pc:sldChg chg="modTransition modNotesTx">
        <pc:chgData name="Struselis, Alex [MOEN/CT/U79]" userId="d7b12983-a0af-482a-9310-b4188f042483" providerId="ADAL" clId="{C0AB340A-FD29-4A73-929F-6BB05ED66E7C}" dt="2023-07-04T09:45:24.993" v="825" actId="20577"/>
        <pc:sldMkLst>
          <pc:docMk/>
          <pc:sldMk cId="492945345" sldId="763"/>
        </pc:sldMkLst>
      </pc:sldChg>
      <pc:sldChg chg="modTransition modNotesTx">
        <pc:chgData name="Struselis, Alex [MOEN/CT/U79]" userId="d7b12983-a0af-482a-9310-b4188f042483" providerId="ADAL" clId="{C0AB340A-FD29-4A73-929F-6BB05ED66E7C}" dt="2023-07-03T13:43:03.206" v="34"/>
        <pc:sldMkLst>
          <pc:docMk/>
          <pc:sldMk cId="1879998937" sldId="764"/>
        </pc:sldMkLst>
      </pc:sldChg>
      <pc:sldChg chg="addSp delSp modSp add mod ord modNotesTx">
        <pc:chgData name="Struselis, Alex [MOEN/CT/U79]" userId="d7b12983-a0af-482a-9310-b4188f042483" providerId="ADAL" clId="{C0AB340A-FD29-4A73-929F-6BB05ED66E7C}" dt="2023-07-04T10:00:34.356" v="1312" actId="1076"/>
        <pc:sldMkLst>
          <pc:docMk/>
          <pc:sldMk cId="4094896109" sldId="765"/>
        </pc:sldMkLst>
        <pc:spChg chg="mod">
          <ac:chgData name="Struselis, Alex [MOEN/CT/U79]" userId="d7b12983-a0af-482a-9310-b4188f042483" providerId="ADAL" clId="{C0AB340A-FD29-4A73-929F-6BB05ED66E7C}" dt="2023-07-04T09:58:27.414" v="1219" actId="20577"/>
          <ac:spMkLst>
            <pc:docMk/>
            <pc:sldMk cId="4094896109" sldId="765"/>
            <ac:spMk id="3" creationId="{C2440867-2FE2-71EF-D788-DC30904BD7DA}"/>
          </ac:spMkLst>
        </pc:spChg>
        <pc:spChg chg="add mod">
          <ac:chgData name="Struselis, Alex [MOEN/CT/U79]" userId="d7b12983-a0af-482a-9310-b4188f042483" providerId="ADAL" clId="{C0AB340A-FD29-4A73-929F-6BB05ED66E7C}" dt="2023-07-04T10:00:34.356" v="1312" actId="1076"/>
          <ac:spMkLst>
            <pc:docMk/>
            <pc:sldMk cId="4094896109" sldId="765"/>
            <ac:spMk id="4" creationId="{7F32D8E1-C707-8EBE-0098-14F8FAE96FA4}"/>
          </ac:spMkLst>
        </pc:spChg>
        <pc:picChg chg="del">
          <ac:chgData name="Struselis, Alex [MOEN/CT/U79]" userId="d7b12983-a0af-482a-9310-b4188f042483" providerId="ADAL" clId="{C0AB340A-FD29-4A73-929F-6BB05ED66E7C}" dt="2023-07-04T09:58:00.515" v="1203" actId="478"/>
          <ac:picMkLst>
            <pc:docMk/>
            <pc:sldMk cId="4094896109" sldId="765"/>
            <ac:picMk id="8" creationId="{771DA209-2B23-39CF-DA6B-42556D24FE30}"/>
          </ac:picMkLst>
        </pc:picChg>
      </pc:sldChg>
      <pc:sldMasterChg chg="modTransition modSldLayout">
        <pc:chgData name="Struselis, Alex [MOEN/CT/U79]" userId="d7b12983-a0af-482a-9310-b4188f042483" providerId="ADAL" clId="{C0AB340A-FD29-4A73-929F-6BB05ED66E7C}" dt="2023-07-03T13:43:03.206" v="34"/>
        <pc:sldMasterMkLst>
          <pc:docMk/>
          <pc:sldMasterMk cId="2401418943" sldId="2147483833"/>
        </pc:sldMasterMkLst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2610889661" sldId="2147483834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3049405681" sldId="2147483835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3003363263" sldId="2147483836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3369630440" sldId="2147483837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2348981286" sldId="2147483838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1957084852" sldId="2147483839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86331386" sldId="2147483840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2021985947" sldId="2147483841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666628014" sldId="2147483842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3031661693" sldId="2147483853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3089926053" sldId="2147483854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2401418943" sldId="2147483833"/>
            <pc:sldLayoutMk cId="1587064680" sldId="2147483855"/>
          </pc:sldLayoutMkLst>
        </pc:sldLayoutChg>
      </pc:sldMasterChg>
      <pc:sldMasterChg chg="modTransition modSldLayout">
        <pc:chgData name="Struselis, Alex [MOEN/CT/U79]" userId="d7b12983-a0af-482a-9310-b4188f042483" providerId="ADAL" clId="{C0AB340A-FD29-4A73-929F-6BB05ED66E7C}" dt="2023-07-03T13:43:03.206" v="34"/>
        <pc:sldMasterMkLst>
          <pc:docMk/>
          <pc:sldMasterMk cId="785561442" sldId="2147483843"/>
        </pc:sldMasterMkLst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785561442" sldId="2147483843"/>
            <pc:sldLayoutMk cId="224906219" sldId="2147483856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785561442" sldId="2147483843"/>
            <pc:sldLayoutMk cId="2715052659" sldId="2147483858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785561442" sldId="2147483843"/>
            <pc:sldLayoutMk cId="1675853304" sldId="2147483885"/>
          </pc:sldLayoutMkLst>
        </pc:sldLayoutChg>
      </pc:sldMasterChg>
      <pc:sldMasterChg chg="modTransition modSldLayout">
        <pc:chgData name="Struselis, Alex [MOEN/CT/U79]" userId="d7b12983-a0af-482a-9310-b4188f042483" providerId="ADAL" clId="{C0AB340A-FD29-4A73-929F-6BB05ED66E7C}" dt="2023-07-03T13:43:03.206" v="34"/>
        <pc:sldMasterMkLst>
          <pc:docMk/>
          <pc:sldMasterMk cId="1571274370" sldId="2147483859"/>
        </pc:sldMasterMkLst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1571274370" sldId="2147483859"/>
            <pc:sldLayoutMk cId="4185512835" sldId="2147483865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1571274370" sldId="2147483859"/>
            <pc:sldLayoutMk cId="1928645661" sldId="2147483867"/>
          </pc:sldLayoutMkLst>
        </pc:sldLayoutChg>
      </pc:sldMasterChg>
      <pc:sldMasterChg chg="modTransition modSldLayout">
        <pc:chgData name="Struselis, Alex [MOEN/CT/U79]" userId="d7b12983-a0af-482a-9310-b4188f042483" providerId="ADAL" clId="{C0AB340A-FD29-4A73-929F-6BB05ED66E7C}" dt="2023-07-03T13:43:03.206" v="34"/>
        <pc:sldMasterMkLst>
          <pc:docMk/>
          <pc:sldMasterMk cId="3643762833" sldId="2147483872"/>
        </pc:sldMasterMkLst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230463136" sldId="2147483873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3364596676" sldId="2147483874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4217811961" sldId="2147483875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1160245582" sldId="2147483876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387554195" sldId="2147483877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3480047598" sldId="2147483878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3644998696" sldId="2147483879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803249351" sldId="2147483880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2010444855" sldId="2147483881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2929734563" sldId="2147483882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1457195895" sldId="2147483883"/>
          </pc:sldLayoutMkLst>
        </pc:sldLayoutChg>
        <pc:sldLayoutChg chg="modTransition">
          <pc:chgData name="Struselis, Alex [MOEN/CT/U79]" userId="d7b12983-a0af-482a-9310-b4188f042483" providerId="ADAL" clId="{C0AB340A-FD29-4A73-929F-6BB05ED66E7C}" dt="2023-07-03T13:43:03.206" v="34"/>
          <pc:sldLayoutMkLst>
            <pc:docMk/>
            <pc:sldMasterMk cId="3643762833" sldId="2147483872"/>
            <pc:sldLayoutMk cId="5539746" sldId="2147483884"/>
          </pc:sldLayoutMkLst>
        </pc:sldLayoutChg>
      </pc:sldMasterChg>
    </pc:docChg>
  </pc:docChgLst>
  <pc:docChgLst>
    <pc:chgData name="Wu, Alex [MOEN/CT/U79]" userId="d7b12983-a0af-482a-9310-b4188f042483" providerId="ADAL" clId="{3333DFC3-FD5C-42F6-88C1-B442B19066E0}"/>
    <pc:docChg chg="undo custSel addSld delSld modSld sldOrd">
      <pc:chgData name="Wu, Alex [MOEN/CT/U79]" userId="d7b12983-a0af-482a-9310-b4188f042483" providerId="ADAL" clId="{3333DFC3-FD5C-42F6-88C1-B442B19066E0}" dt="2023-11-22T11:43:08.650" v="1718" actId="13926"/>
      <pc:docMkLst>
        <pc:docMk/>
      </pc:docMkLst>
      <pc:sldChg chg="del">
        <pc:chgData name="Wu, Alex [MOEN/CT/U79]" userId="d7b12983-a0af-482a-9310-b4188f042483" providerId="ADAL" clId="{3333DFC3-FD5C-42F6-88C1-B442B19066E0}" dt="2023-11-22T09:32:48.757" v="270" actId="2696"/>
        <pc:sldMkLst>
          <pc:docMk/>
          <pc:sldMk cId="1782402899" sldId="746"/>
        </pc:sldMkLst>
      </pc:sldChg>
      <pc:sldChg chg="del">
        <pc:chgData name="Wu, Alex [MOEN/CT/U79]" userId="d7b12983-a0af-482a-9310-b4188f042483" providerId="ADAL" clId="{3333DFC3-FD5C-42F6-88C1-B442B19066E0}" dt="2023-11-22T09:33:45.461" v="286" actId="2696"/>
        <pc:sldMkLst>
          <pc:docMk/>
          <pc:sldMk cId="1280930475" sldId="752"/>
        </pc:sldMkLst>
      </pc:sldChg>
      <pc:sldChg chg="addSp delSp modSp mod modAnim modNotesTx">
        <pc:chgData name="Wu, Alex [MOEN/CT/U79]" userId="d7b12983-a0af-482a-9310-b4188f042483" providerId="ADAL" clId="{3333DFC3-FD5C-42F6-88C1-B442B19066E0}" dt="2023-11-22T11:42:03.266" v="1642" actId="1076"/>
        <pc:sldMkLst>
          <pc:docMk/>
          <pc:sldMk cId="2443647500" sldId="753"/>
        </pc:sldMkLst>
        <pc:spChg chg="add mod">
          <ac:chgData name="Wu, Alex [MOEN/CT/U79]" userId="d7b12983-a0af-482a-9310-b4188f042483" providerId="ADAL" clId="{3333DFC3-FD5C-42F6-88C1-B442B19066E0}" dt="2023-11-22T08:55:02.343" v="17" actId="1076"/>
          <ac:spMkLst>
            <pc:docMk/>
            <pc:sldMk cId="2443647500" sldId="753"/>
            <ac:spMk id="2" creationId="{140461B1-B44E-D64C-221A-B48AEE26C29A}"/>
          </ac:spMkLst>
        </pc:spChg>
        <pc:spChg chg="mod">
          <ac:chgData name="Wu, Alex [MOEN/CT/U79]" userId="d7b12983-a0af-482a-9310-b4188f042483" providerId="ADAL" clId="{3333DFC3-FD5C-42F6-88C1-B442B19066E0}" dt="2023-11-22T08:55:17.732" v="22" actId="20577"/>
          <ac:spMkLst>
            <pc:docMk/>
            <pc:sldMk cId="2443647500" sldId="753"/>
            <ac:spMk id="5" creationId="{1DB60341-3116-9938-7007-E33C61611E78}"/>
          </ac:spMkLst>
        </pc:spChg>
        <pc:spChg chg="mod">
          <ac:chgData name="Wu, Alex [MOEN/CT/U79]" userId="d7b12983-a0af-482a-9310-b4188f042483" providerId="ADAL" clId="{3333DFC3-FD5C-42F6-88C1-B442B19066E0}" dt="2023-11-22T08:54:48.487" v="15" actId="1076"/>
          <ac:spMkLst>
            <pc:docMk/>
            <pc:sldMk cId="2443647500" sldId="753"/>
            <ac:spMk id="6" creationId="{CE60954E-CA72-F106-1250-56EAAB8D194F}"/>
          </ac:spMkLst>
        </pc:spChg>
        <pc:spChg chg="mod">
          <ac:chgData name="Wu, Alex [MOEN/CT/U79]" userId="d7b12983-a0af-482a-9310-b4188f042483" providerId="ADAL" clId="{3333DFC3-FD5C-42F6-88C1-B442B19066E0}" dt="2023-11-22T11:42:03.266" v="1642" actId="1076"/>
          <ac:spMkLst>
            <pc:docMk/>
            <pc:sldMk cId="2443647500" sldId="753"/>
            <ac:spMk id="8" creationId="{C02BE339-BB71-AA89-85CB-32FF3A9A6C7F}"/>
          </ac:spMkLst>
        </pc:spChg>
        <pc:spChg chg="mod">
          <ac:chgData name="Wu, Alex [MOEN/CT/U79]" userId="d7b12983-a0af-482a-9310-b4188f042483" providerId="ADAL" clId="{3333DFC3-FD5C-42F6-88C1-B442B19066E0}" dt="2023-11-22T11:41:52.290" v="1641" actId="1076"/>
          <ac:spMkLst>
            <pc:docMk/>
            <pc:sldMk cId="2443647500" sldId="753"/>
            <ac:spMk id="9" creationId="{E682058B-A79D-33F4-122D-ADDCF52F9D18}"/>
          </ac:spMkLst>
        </pc:spChg>
        <pc:spChg chg="mod">
          <ac:chgData name="Wu, Alex [MOEN/CT/U79]" userId="d7b12983-a0af-482a-9310-b4188f042483" providerId="ADAL" clId="{3333DFC3-FD5C-42F6-88C1-B442B19066E0}" dt="2023-11-22T09:39:47.830" v="444" actId="20577"/>
          <ac:spMkLst>
            <pc:docMk/>
            <pc:sldMk cId="2443647500" sldId="753"/>
            <ac:spMk id="10" creationId="{A374BFA5-3793-F674-7F5B-BCB5D18E932E}"/>
          </ac:spMkLst>
        </pc:spChg>
        <pc:spChg chg="add mod">
          <ac:chgData name="Wu, Alex [MOEN/CT/U79]" userId="d7b12983-a0af-482a-9310-b4188f042483" providerId="ADAL" clId="{3333DFC3-FD5C-42F6-88C1-B442B19066E0}" dt="2023-11-22T08:55:02.343" v="17" actId="1076"/>
          <ac:spMkLst>
            <pc:docMk/>
            <pc:sldMk cId="2443647500" sldId="753"/>
            <ac:spMk id="13" creationId="{F1AB7760-483B-92B7-F377-EFE22DD7894B}"/>
          </ac:spMkLst>
        </pc:spChg>
        <pc:spChg chg="add mod">
          <ac:chgData name="Wu, Alex [MOEN/CT/U79]" userId="d7b12983-a0af-482a-9310-b4188f042483" providerId="ADAL" clId="{3333DFC3-FD5C-42F6-88C1-B442B19066E0}" dt="2023-11-22T08:55:09.479" v="19" actId="1076"/>
          <ac:spMkLst>
            <pc:docMk/>
            <pc:sldMk cId="2443647500" sldId="753"/>
            <ac:spMk id="15" creationId="{7DDDDC71-5A21-1050-1DF5-9F911240C755}"/>
          </ac:spMkLst>
        </pc:spChg>
        <pc:picChg chg="mod modCrop">
          <ac:chgData name="Wu, Alex [MOEN/CT/U79]" userId="d7b12983-a0af-482a-9310-b4188f042483" providerId="ADAL" clId="{3333DFC3-FD5C-42F6-88C1-B442B19066E0}" dt="2023-11-22T11:37:48.379" v="1560" actId="1076"/>
          <ac:picMkLst>
            <pc:docMk/>
            <pc:sldMk cId="2443647500" sldId="753"/>
            <ac:picMk id="11" creationId="{1157A96C-5D15-9123-585C-0BCB995668CB}"/>
          </ac:picMkLst>
        </pc:picChg>
        <pc:picChg chg="del">
          <ac:chgData name="Wu, Alex [MOEN/CT/U79]" userId="d7b12983-a0af-482a-9310-b4188f042483" providerId="ADAL" clId="{3333DFC3-FD5C-42F6-88C1-B442B19066E0}" dt="2023-11-22T08:55:24.082" v="23" actId="478"/>
          <ac:picMkLst>
            <pc:docMk/>
            <pc:sldMk cId="2443647500" sldId="753"/>
            <ac:picMk id="12" creationId="{FDA9CF29-DA45-95CE-1BF6-85156B837A54}"/>
          </ac:picMkLst>
        </pc:picChg>
        <pc:picChg chg="add mod">
          <ac:chgData name="Wu, Alex [MOEN/CT/U79]" userId="d7b12983-a0af-482a-9310-b4188f042483" providerId="ADAL" clId="{3333DFC3-FD5C-42F6-88C1-B442B19066E0}" dt="2023-11-22T08:55:02.343" v="17" actId="1076"/>
          <ac:picMkLst>
            <pc:docMk/>
            <pc:sldMk cId="2443647500" sldId="753"/>
            <ac:picMk id="14" creationId="{43C95409-FA69-C114-C888-4FF9B27BB8E3}"/>
          </ac:picMkLst>
        </pc:picChg>
        <pc:picChg chg="add mod modCrop">
          <ac:chgData name="Wu, Alex [MOEN/CT/U79]" userId="d7b12983-a0af-482a-9310-b4188f042483" providerId="ADAL" clId="{3333DFC3-FD5C-42F6-88C1-B442B19066E0}" dt="2023-11-22T11:35:38.259" v="1538" actId="14100"/>
          <ac:picMkLst>
            <pc:docMk/>
            <pc:sldMk cId="2443647500" sldId="753"/>
            <ac:picMk id="16" creationId="{D6A07EA4-5C99-D6BB-4E5D-5153F43352CB}"/>
          </ac:picMkLst>
        </pc:picChg>
      </pc:sldChg>
      <pc:sldChg chg="del">
        <pc:chgData name="Wu, Alex [MOEN/CT/U79]" userId="d7b12983-a0af-482a-9310-b4188f042483" providerId="ADAL" clId="{3333DFC3-FD5C-42F6-88C1-B442B19066E0}" dt="2023-11-22T09:33:54.481" v="290" actId="2696"/>
        <pc:sldMkLst>
          <pc:docMk/>
          <pc:sldMk cId="2656947781" sldId="755"/>
        </pc:sldMkLst>
      </pc:sldChg>
      <pc:sldChg chg="del">
        <pc:chgData name="Wu, Alex [MOEN/CT/U79]" userId="d7b12983-a0af-482a-9310-b4188f042483" providerId="ADAL" clId="{3333DFC3-FD5C-42F6-88C1-B442B19066E0}" dt="2023-11-22T09:32:56.435" v="274" actId="2696"/>
        <pc:sldMkLst>
          <pc:docMk/>
          <pc:sldMk cId="4035190071" sldId="758"/>
        </pc:sldMkLst>
      </pc:sldChg>
      <pc:sldChg chg="del">
        <pc:chgData name="Wu, Alex [MOEN/CT/U79]" userId="d7b12983-a0af-482a-9310-b4188f042483" providerId="ADAL" clId="{3333DFC3-FD5C-42F6-88C1-B442B19066E0}" dt="2023-11-22T09:33:17.833" v="282" actId="2696"/>
        <pc:sldMkLst>
          <pc:docMk/>
          <pc:sldMk cId="2088570281" sldId="759"/>
        </pc:sldMkLst>
      </pc:sldChg>
      <pc:sldChg chg="del">
        <pc:chgData name="Wu, Alex [MOEN/CT/U79]" userId="d7b12983-a0af-482a-9310-b4188f042483" providerId="ADAL" clId="{3333DFC3-FD5C-42F6-88C1-B442B19066E0}" dt="2023-11-22T09:33:05.970" v="278" actId="2696"/>
        <pc:sldMkLst>
          <pc:docMk/>
          <pc:sldMk cId="3385857051" sldId="761"/>
        </pc:sldMkLst>
      </pc:sldChg>
      <pc:sldChg chg="del">
        <pc:chgData name="Wu, Alex [MOEN/CT/U79]" userId="d7b12983-a0af-482a-9310-b4188f042483" providerId="ADAL" clId="{3333DFC3-FD5C-42F6-88C1-B442B19066E0}" dt="2023-11-22T09:31:29.360" v="140" actId="2696"/>
        <pc:sldMkLst>
          <pc:docMk/>
          <pc:sldMk cId="1495447475" sldId="762"/>
        </pc:sldMkLst>
      </pc:sldChg>
      <pc:sldChg chg="addSp delSp modSp mod modAnim modNotesTx">
        <pc:chgData name="Wu, Alex [MOEN/CT/U79]" userId="d7b12983-a0af-482a-9310-b4188f042483" providerId="ADAL" clId="{3333DFC3-FD5C-42F6-88C1-B442B19066E0}" dt="2023-11-22T11:43:08.650" v="1718" actId="13926"/>
        <pc:sldMkLst>
          <pc:docMk/>
          <pc:sldMk cId="492945345" sldId="763"/>
        </pc:sldMkLst>
        <pc:spChg chg="del">
          <ac:chgData name="Wu, Alex [MOEN/CT/U79]" userId="d7b12983-a0af-482a-9310-b4188f042483" providerId="ADAL" clId="{3333DFC3-FD5C-42F6-88C1-B442B19066E0}" dt="2023-11-22T09:32:30.448" v="262" actId="478"/>
          <ac:spMkLst>
            <pc:docMk/>
            <pc:sldMk cId="492945345" sldId="763"/>
            <ac:spMk id="2" creationId="{41505CAA-8600-547C-124B-E8E8DA5C1E43}"/>
          </ac:spMkLst>
        </pc:spChg>
        <pc:spChg chg="add del mod">
          <ac:chgData name="Wu, Alex [MOEN/CT/U79]" userId="d7b12983-a0af-482a-9310-b4188f042483" providerId="ADAL" clId="{3333DFC3-FD5C-42F6-88C1-B442B19066E0}" dt="2023-11-22T09:40:49.674" v="445" actId="478"/>
          <ac:spMkLst>
            <pc:docMk/>
            <pc:sldMk cId="492945345" sldId="763"/>
            <ac:spMk id="4" creationId="{3D24F2A9-2BB9-E414-16D4-6FB7F349E3B5}"/>
          </ac:spMkLst>
        </pc:spChg>
        <pc:spChg chg="mod">
          <ac:chgData name="Wu, Alex [MOEN/CT/U79]" userId="d7b12983-a0af-482a-9310-b4188f042483" providerId="ADAL" clId="{3333DFC3-FD5C-42F6-88C1-B442B19066E0}" dt="2023-11-22T09:32:25.090" v="260" actId="20577"/>
          <ac:spMkLst>
            <pc:docMk/>
            <pc:sldMk cId="492945345" sldId="763"/>
            <ac:spMk id="5" creationId="{89FC88B6-A381-F915-2E30-B61B92C11E79}"/>
          </ac:spMkLst>
        </pc:spChg>
        <pc:spChg chg="add mod">
          <ac:chgData name="Wu, Alex [MOEN/CT/U79]" userId="d7b12983-a0af-482a-9310-b4188f042483" providerId="ADAL" clId="{3333DFC3-FD5C-42F6-88C1-B442B19066E0}" dt="2023-11-22T11:39:55.702" v="1582" actId="1076"/>
          <ac:spMkLst>
            <pc:docMk/>
            <pc:sldMk cId="492945345" sldId="763"/>
            <ac:spMk id="6" creationId="{576D0448-BA28-20F8-1A19-CBC4B9E69AA5}"/>
          </ac:spMkLst>
        </pc:spChg>
        <pc:spChg chg="add mod">
          <ac:chgData name="Wu, Alex [MOEN/CT/U79]" userId="d7b12983-a0af-482a-9310-b4188f042483" providerId="ADAL" clId="{3333DFC3-FD5C-42F6-88C1-B442B19066E0}" dt="2023-11-22T11:39:42.035" v="1576" actId="1076"/>
          <ac:spMkLst>
            <pc:docMk/>
            <pc:sldMk cId="492945345" sldId="763"/>
            <ac:spMk id="7" creationId="{D23F5767-15EF-21C5-B0F4-9E066F7528B9}"/>
          </ac:spMkLst>
        </pc:spChg>
        <pc:spChg chg="add mod">
          <ac:chgData name="Wu, Alex [MOEN/CT/U79]" userId="d7b12983-a0af-482a-9310-b4188f042483" providerId="ADAL" clId="{3333DFC3-FD5C-42F6-88C1-B442B19066E0}" dt="2023-11-22T09:41:06.911" v="458" actId="1076"/>
          <ac:spMkLst>
            <pc:docMk/>
            <pc:sldMk cId="492945345" sldId="763"/>
            <ac:spMk id="11" creationId="{A869BBD9-7E36-6589-42E0-C801E1495623}"/>
          </ac:spMkLst>
        </pc:spChg>
        <pc:spChg chg="add mod">
          <ac:chgData name="Wu, Alex [MOEN/CT/U79]" userId="d7b12983-a0af-482a-9310-b4188f042483" providerId="ADAL" clId="{3333DFC3-FD5C-42F6-88C1-B442B19066E0}" dt="2023-11-22T11:39:51.921" v="1581" actId="1076"/>
          <ac:spMkLst>
            <pc:docMk/>
            <pc:sldMk cId="492945345" sldId="763"/>
            <ac:spMk id="12" creationId="{4DAD07B5-977B-9DD0-28BD-5150FE892A80}"/>
          </ac:spMkLst>
        </pc:spChg>
        <pc:spChg chg="add mod">
          <ac:chgData name="Wu, Alex [MOEN/CT/U79]" userId="d7b12983-a0af-482a-9310-b4188f042483" providerId="ADAL" clId="{3333DFC3-FD5C-42F6-88C1-B442B19066E0}" dt="2023-11-22T11:40:00.611" v="1584" actId="1076"/>
          <ac:spMkLst>
            <pc:docMk/>
            <pc:sldMk cId="492945345" sldId="763"/>
            <ac:spMk id="13" creationId="{DC3DD991-8D49-3FD9-E5FF-4A7EEF8E5EA5}"/>
          </ac:spMkLst>
        </pc:spChg>
        <pc:spChg chg="add mod">
          <ac:chgData name="Wu, Alex [MOEN/CT/U79]" userId="d7b12983-a0af-482a-9310-b4188f042483" providerId="ADAL" clId="{3333DFC3-FD5C-42F6-88C1-B442B19066E0}" dt="2023-11-22T11:43:08.650" v="1718" actId="13926"/>
          <ac:spMkLst>
            <pc:docMk/>
            <pc:sldMk cId="492945345" sldId="763"/>
            <ac:spMk id="14" creationId="{3CC8C122-03A6-4500-8C9F-92DADDF970C6}"/>
          </ac:spMkLst>
        </pc:spChg>
        <pc:picChg chg="add mod modCrop">
          <ac:chgData name="Wu, Alex [MOEN/CT/U79]" userId="d7b12983-a0af-482a-9310-b4188f042483" providerId="ADAL" clId="{3333DFC3-FD5C-42F6-88C1-B442B19066E0}" dt="2023-11-22T11:37:34.259" v="1556" actId="14100"/>
          <ac:picMkLst>
            <pc:docMk/>
            <pc:sldMk cId="492945345" sldId="763"/>
            <ac:picMk id="8" creationId="{AA82DA14-06C9-617B-95A0-07042EDC4A6E}"/>
          </ac:picMkLst>
        </pc:picChg>
        <pc:picChg chg="del">
          <ac:chgData name="Wu, Alex [MOEN/CT/U79]" userId="d7b12983-a0af-482a-9310-b4188f042483" providerId="ADAL" clId="{3333DFC3-FD5C-42F6-88C1-B442B19066E0}" dt="2023-11-22T09:32:27.729" v="261" actId="478"/>
          <ac:picMkLst>
            <pc:docMk/>
            <pc:sldMk cId="492945345" sldId="763"/>
            <ac:picMk id="9" creationId="{E2954ABE-2A32-56FE-E0FB-BCBA77864AE2}"/>
          </ac:picMkLst>
        </pc:picChg>
        <pc:picChg chg="add mod">
          <ac:chgData name="Wu, Alex [MOEN/CT/U79]" userId="d7b12983-a0af-482a-9310-b4188f042483" providerId="ADAL" clId="{3333DFC3-FD5C-42F6-88C1-B442B19066E0}" dt="2023-11-22T11:39:58.579" v="1583" actId="1076"/>
          <ac:picMkLst>
            <pc:docMk/>
            <pc:sldMk cId="492945345" sldId="763"/>
            <ac:picMk id="10" creationId="{4EB89D1B-0E89-0DDF-12C1-F82FD91AF527}"/>
          </ac:picMkLst>
        </pc:picChg>
        <pc:picChg chg="add mod">
          <ac:chgData name="Wu, Alex [MOEN/CT/U79]" userId="d7b12983-a0af-482a-9310-b4188f042483" providerId="ADAL" clId="{3333DFC3-FD5C-42F6-88C1-B442B19066E0}" dt="2023-11-22T11:39:43.544" v="1577" actId="1076"/>
          <ac:picMkLst>
            <pc:docMk/>
            <pc:sldMk cId="492945345" sldId="763"/>
            <ac:picMk id="15" creationId="{A78037EB-998B-AA07-99BD-F6D1FEF84369}"/>
          </ac:picMkLst>
        </pc:picChg>
      </pc:sldChg>
      <pc:sldChg chg="new del">
        <pc:chgData name="Wu, Alex [MOEN/CT/U79]" userId="d7b12983-a0af-482a-9310-b4188f042483" providerId="ADAL" clId="{3333DFC3-FD5C-42F6-88C1-B442B19066E0}" dt="2023-11-22T09:31:15.108" v="136" actId="2696"/>
        <pc:sldMkLst>
          <pc:docMk/>
          <pc:sldMk cId="362463993" sldId="766"/>
        </pc:sldMkLst>
      </pc:sldChg>
      <pc:sldChg chg="addSp delSp add mod ord">
        <pc:chgData name="Wu, Alex [MOEN/CT/U79]" userId="d7b12983-a0af-482a-9310-b4188f042483" providerId="ADAL" clId="{3333DFC3-FD5C-42F6-88C1-B442B19066E0}" dt="2023-11-22T09:31:43.948" v="145" actId="478"/>
        <pc:sldMkLst>
          <pc:docMk/>
          <pc:sldMk cId="2377823150" sldId="766"/>
        </pc:sldMkLst>
        <pc:picChg chg="add del">
          <ac:chgData name="Wu, Alex [MOEN/CT/U79]" userId="d7b12983-a0af-482a-9310-b4188f042483" providerId="ADAL" clId="{3333DFC3-FD5C-42F6-88C1-B442B19066E0}" dt="2023-11-22T09:31:43.948" v="145" actId="478"/>
          <ac:picMkLst>
            <pc:docMk/>
            <pc:sldMk cId="2377823150" sldId="766"/>
            <ac:picMk id="7" creationId="{44F6572A-D360-14A0-3A6C-B62D8F16BF11}"/>
          </ac:picMkLst>
        </pc:picChg>
      </pc:sldChg>
      <pc:sldChg chg="add del">
        <pc:chgData name="Wu, Alex [MOEN/CT/U79]" userId="d7b12983-a0af-482a-9310-b4188f042483" providerId="ADAL" clId="{3333DFC3-FD5C-42F6-88C1-B442B19066E0}" dt="2023-11-22T09:31:11.945" v="135"/>
        <pc:sldMkLst>
          <pc:docMk/>
          <pc:sldMk cId="969168832" sldId="767"/>
        </pc:sldMkLst>
      </pc:sldChg>
      <pc:sldChg chg="modSp add del mod">
        <pc:chgData name="Wu, Alex [MOEN/CT/U79]" userId="d7b12983-a0af-482a-9310-b4188f042483" providerId="ADAL" clId="{3333DFC3-FD5C-42F6-88C1-B442B19066E0}" dt="2023-11-22T09:32:13.222" v="234" actId="2696"/>
        <pc:sldMkLst>
          <pc:docMk/>
          <pc:sldMk cId="3004674835" sldId="767"/>
        </pc:sldMkLst>
        <pc:spChg chg="mod">
          <ac:chgData name="Wu, Alex [MOEN/CT/U79]" userId="d7b12983-a0af-482a-9310-b4188f042483" providerId="ADAL" clId="{3333DFC3-FD5C-42F6-88C1-B442B19066E0}" dt="2023-11-22T09:32:10.125" v="233" actId="20577"/>
          <ac:spMkLst>
            <pc:docMk/>
            <pc:sldMk cId="3004674835" sldId="767"/>
            <ac:spMk id="5" creationId="{00000000-0000-0000-0000-000000000000}"/>
          </ac:spMkLst>
        </pc:spChg>
      </pc:sldChg>
      <pc:sldChg chg="add del">
        <pc:chgData name="Wu, Alex [MOEN/CT/U79]" userId="d7b12983-a0af-482a-9310-b4188f042483" providerId="ADAL" clId="{3333DFC3-FD5C-42F6-88C1-B442B19066E0}" dt="2023-11-22T09:32:38.692" v="266" actId="2696"/>
        <pc:sldMkLst>
          <pc:docMk/>
          <pc:sldMk cId="3571522664" sldId="767"/>
        </pc:sldMkLst>
      </pc:sldChg>
      <pc:sldChg chg="add del">
        <pc:chgData name="Wu, Alex [MOEN/CT/U79]" userId="d7b12983-a0af-482a-9310-b4188f042483" providerId="ADAL" clId="{3333DFC3-FD5C-42F6-88C1-B442B19066E0}" dt="2023-11-22T09:31:34.259" v="142"/>
        <pc:sldMkLst>
          <pc:docMk/>
          <pc:sldMk cId="4037912413" sldId="767"/>
        </pc:sldMkLst>
      </pc:sldChg>
      <pc:sldChg chg="add ord">
        <pc:chgData name="Wu, Alex [MOEN/CT/U79]" userId="d7b12983-a0af-482a-9310-b4188f042483" providerId="ADAL" clId="{3333DFC3-FD5C-42F6-88C1-B442B19066E0}" dt="2023-11-22T09:32:36.485" v="265"/>
        <pc:sldMkLst>
          <pc:docMk/>
          <pc:sldMk cId="2036451694" sldId="768"/>
        </pc:sldMkLst>
      </pc:sldChg>
      <pc:sldChg chg="add ord">
        <pc:chgData name="Wu, Alex [MOEN/CT/U79]" userId="d7b12983-a0af-482a-9310-b4188f042483" providerId="ADAL" clId="{3333DFC3-FD5C-42F6-88C1-B442B19066E0}" dt="2023-11-22T09:32:46.823" v="269"/>
        <pc:sldMkLst>
          <pc:docMk/>
          <pc:sldMk cId="1319678556" sldId="769"/>
        </pc:sldMkLst>
      </pc:sldChg>
      <pc:sldChg chg="add ord">
        <pc:chgData name="Wu, Alex [MOEN/CT/U79]" userId="d7b12983-a0af-482a-9310-b4188f042483" providerId="ADAL" clId="{3333DFC3-FD5C-42F6-88C1-B442B19066E0}" dt="2023-11-22T09:32:53.084" v="273"/>
        <pc:sldMkLst>
          <pc:docMk/>
          <pc:sldMk cId="2626704596" sldId="770"/>
        </pc:sldMkLst>
      </pc:sldChg>
      <pc:sldChg chg="add ord">
        <pc:chgData name="Wu, Alex [MOEN/CT/U79]" userId="d7b12983-a0af-482a-9310-b4188f042483" providerId="ADAL" clId="{3333DFC3-FD5C-42F6-88C1-B442B19066E0}" dt="2023-11-22T09:33:03.680" v="277"/>
        <pc:sldMkLst>
          <pc:docMk/>
          <pc:sldMk cId="2982939034" sldId="771"/>
        </pc:sldMkLst>
      </pc:sldChg>
      <pc:sldChg chg="add ord">
        <pc:chgData name="Wu, Alex [MOEN/CT/U79]" userId="d7b12983-a0af-482a-9310-b4188f042483" providerId="ADAL" clId="{3333DFC3-FD5C-42F6-88C1-B442B19066E0}" dt="2023-11-22T09:33:15.388" v="281"/>
        <pc:sldMkLst>
          <pc:docMk/>
          <pc:sldMk cId="1321421183" sldId="772"/>
        </pc:sldMkLst>
      </pc:sldChg>
      <pc:sldChg chg="addSp delSp modSp add mod ord delAnim modAnim">
        <pc:chgData name="Wu, Alex [MOEN/CT/U79]" userId="d7b12983-a0af-482a-9310-b4188f042483" providerId="ADAL" clId="{3333DFC3-FD5C-42F6-88C1-B442B19066E0}" dt="2023-11-22T11:40:35.181" v="1631" actId="13926"/>
        <pc:sldMkLst>
          <pc:docMk/>
          <pc:sldMk cId="8175982" sldId="773"/>
        </pc:sldMkLst>
        <pc:spChg chg="add mod">
          <ac:chgData name="Wu, Alex [MOEN/CT/U79]" userId="d7b12983-a0af-482a-9310-b4188f042483" providerId="ADAL" clId="{3333DFC3-FD5C-42F6-88C1-B442B19066E0}" dt="2023-11-22T09:38:26.428" v="335" actId="20577"/>
          <ac:spMkLst>
            <pc:docMk/>
            <pc:sldMk cId="8175982" sldId="773"/>
            <ac:spMk id="5" creationId="{CB34868A-EDD4-7863-88A7-7DB39E2BA011}"/>
          </ac:spMkLst>
        </pc:spChg>
        <pc:spChg chg="add mod">
          <ac:chgData name="Wu, Alex [MOEN/CT/U79]" userId="d7b12983-a0af-482a-9310-b4188f042483" providerId="ADAL" clId="{3333DFC3-FD5C-42F6-88C1-B442B19066E0}" dt="2023-11-22T09:38:23.777" v="332" actId="1076"/>
          <ac:spMkLst>
            <pc:docMk/>
            <pc:sldMk cId="8175982" sldId="773"/>
            <ac:spMk id="6" creationId="{46E777AA-E5E6-1940-16D6-B44E2E4CC77C}"/>
          </ac:spMkLst>
        </pc:spChg>
        <pc:spChg chg="add mod">
          <ac:chgData name="Wu, Alex [MOEN/CT/U79]" userId="d7b12983-a0af-482a-9310-b4188f042483" providerId="ADAL" clId="{3333DFC3-FD5C-42F6-88C1-B442B19066E0}" dt="2023-11-22T09:38:23.777" v="332" actId="1076"/>
          <ac:spMkLst>
            <pc:docMk/>
            <pc:sldMk cId="8175982" sldId="773"/>
            <ac:spMk id="7" creationId="{94E0996A-9C2E-97B8-7106-93942ED980DA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8" creationId="{4935F0E6-8AAC-DBBF-87B5-681FC5AC50A3}"/>
          </ac:spMkLst>
        </pc:spChg>
        <pc:spChg chg="mod">
          <ac:chgData name="Wu, Alex [MOEN/CT/U79]" userId="d7b12983-a0af-482a-9310-b4188f042483" providerId="ADAL" clId="{3333DFC3-FD5C-42F6-88C1-B442B19066E0}" dt="2023-11-22T09:35:10.168" v="309" actId="1076"/>
          <ac:spMkLst>
            <pc:docMk/>
            <pc:sldMk cId="8175982" sldId="773"/>
            <ac:spMk id="9" creationId="{B9688CB1-C52F-15AF-4AB3-1A0F4B049F30}"/>
          </ac:spMkLst>
        </pc:spChg>
        <pc:spChg chg="mod">
          <ac:chgData name="Wu, Alex [MOEN/CT/U79]" userId="d7b12983-a0af-482a-9310-b4188f042483" providerId="ADAL" clId="{3333DFC3-FD5C-42F6-88C1-B442B19066E0}" dt="2023-11-22T09:35:16.833" v="311" actId="1076"/>
          <ac:spMkLst>
            <pc:docMk/>
            <pc:sldMk cId="8175982" sldId="773"/>
            <ac:spMk id="10" creationId="{F022A7CB-3C63-C09E-CD26-7BAD91BDD1FF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11" creationId="{EF50FF9C-C307-D6AC-8187-9697C9346408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12" creationId="{2B84ED1C-026C-0A6D-1C2B-80374ADABA2D}"/>
          </ac:spMkLst>
        </pc:spChg>
        <pc:spChg chg="mod">
          <ac:chgData name="Wu, Alex [MOEN/CT/U79]" userId="d7b12983-a0af-482a-9310-b4188f042483" providerId="ADAL" clId="{3333DFC3-FD5C-42F6-88C1-B442B19066E0}" dt="2023-11-22T09:35:26.576" v="315" actId="1076"/>
          <ac:spMkLst>
            <pc:docMk/>
            <pc:sldMk cId="8175982" sldId="773"/>
            <ac:spMk id="13" creationId="{D729C8A6-D8CB-22EE-C8E0-BC225F8EB89B}"/>
          </ac:spMkLst>
        </pc:spChg>
        <pc:spChg chg="mod">
          <ac:chgData name="Wu, Alex [MOEN/CT/U79]" userId="d7b12983-a0af-482a-9310-b4188f042483" providerId="ADAL" clId="{3333DFC3-FD5C-42F6-88C1-B442B19066E0}" dt="2023-11-22T09:35:31.003" v="316" actId="1076"/>
          <ac:spMkLst>
            <pc:docMk/>
            <pc:sldMk cId="8175982" sldId="773"/>
            <ac:spMk id="14" creationId="{F328C169-FF10-FD14-680B-F8C0545B6872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15" creationId="{52B664E9-2C0E-EBF0-90AB-20B6FECD5B9C}"/>
          </ac:spMkLst>
        </pc:spChg>
        <pc:spChg chg="add mod">
          <ac:chgData name="Wu, Alex [MOEN/CT/U79]" userId="d7b12983-a0af-482a-9310-b4188f042483" providerId="ADAL" clId="{3333DFC3-FD5C-42F6-88C1-B442B19066E0}" dt="2023-11-22T09:38:23.777" v="332" actId="1076"/>
          <ac:spMkLst>
            <pc:docMk/>
            <pc:sldMk cId="8175982" sldId="773"/>
            <ac:spMk id="16" creationId="{E5934F27-3475-0807-EC81-0F0A24A086CF}"/>
          </ac:spMkLst>
        </pc:spChg>
        <pc:spChg chg="add mod">
          <ac:chgData name="Wu, Alex [MOEN/CT/U79]" userId="d7b12983-a0af-482a-9310-b4188f042483" providerId="ADAL" clId="{3333DFC3-FD5C-42F6-88C1-B442B19066E0}" dt="2023-11-22T09:38:33.351" v="351" actId="20577"/>
          <ac:spMkLst>
            <pc:docMk/>
            <pc:sldMk cId="8175982" sldId="773"/>
            <ac:spMk id="17" creationId="{90A4B3C6-9157-C4F6-59E0-1977DD61944A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18" creationId="{8D5D94BC-A71B-542C-0AFF-5FAE3D88313A}"/>
          </ac:spMkLst>
        </pc:spChg>
        <pc:spChg chg="add mod">
          <ac:chgData name="Wu, Alex [MOEN/CT/U79]" userId="d7b12983-a0af-482a-9310-b4188f042483" providerId="ADAL" clId="{3333DFC3-FD5C-42F6-88C1-B442B19066E0}" dt="2023-11-22T09:38:38.985" v="380" actId="20577"/>
          <ac:spMkLst>
            <pc:docMk/>
            <pc:sldMk cId="8175982" sldId="773"/>
            <ac:spMk id="19" creationId="{7B4D688A-0D4C-E1B0-E904-C3DF4D64FB7E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20" creationId="{6A4D9C3A-1422-76AB-09F8-49E52709FB2D}"/>
          </ac:spMkLst>
        </pc:spChg>
        <pc:spChg chg="add mod">
          <ac:chgData name="Wu, Alex [MOEN/CT/U79]" userId="d7b12983-a0af-482a-9310-b4188f042483" providerId="ADAL" clId="{3333DFC3-FD5C-42F6-88C1-B442B19066E0}" dt="2023-11-22T09:39:17.324" v="401" actId="13926"/>
          <ac:spMkLst>
            <pc:docMk/>
            <pc:sldMk cId="8175982" sldId="773"/>
            <ac:spMk id="21" creationId="{6713547E-2D1B-7E94-78D5-614DBB2F0D25}"/>
          </ac:spMkLst>
        </pc:spChg>
        <pc:spChg chg="add mod">
          <ac:chgData name="Wu, Alex [MOEN/CT/U79]" userId="d7b12983-a0af-482a-9310-b4188f042483" providerId="ADAL" clId="{3333DFC3-FD5C-42F6-88C1-B442B19066E0}" dt="2023-11-22T11:40:23.312" v="1627" actId="14100"/>
          <ac:spMkLst>
            <pc:docMk/>
            <pc:sldMk cId="8175982" sldId="773"/>
            <ac:spMk id="22" creationId="{8485D569-79D1-928D-C73C-0ED1DAFBAE3A}"/>
          </ac:spMkLst>
        </pc:spChg>
        <pc:spChg chg="add mod">
          <ac:chgData name="Wu, Alex [MOEN/CT/U79]" userId="d7b12983-a0af-482a-9310-b4188f042483" providerId="ADAL" clId="{3333DFC3-FD5C-42F6-88C1-B442B19066E0}" dt="2023-11-22T09:39:05.793" v="399" actId="13926"/>
          <ac:spMkLst>
            <pc:docMk/>
            <pc:sldMk cId="8175982" sldId="773"/>
            <ac:spMk id="23" creationId="{23504B28-8982-569E-06C9-BB79AA9056DE}"/>
          </ac:spMkLst>
        </pc:spChg>
        <pc:spChg chg="mod">
          <ac:chgData name="Wu, Alex [MOEN/CT/U79]" userId="d7b12983-a0af-482a-9310-b4188f042483" providerId="ADAL" clId="{3333DFC3-FD5C-42F6-88C1-B442B19066E0}" dt="2023-11-22T09:35:19.429" v="312" actId="1076"/>
          <ac:spMkLst>
            <pc:docMk/>
            <pc:sldMk cId="8175982" sldId="773"/>
            <ac:spMk id="24" creationId="{C3BAD005-7C9C-F1AE-4F0F-9BE2628A5F17}"/>
          </ac:spMkLst>
        </pc:spChg>
        <pc:spChg chg="mod">
          <ac:chgData name="Wu, Alex [MOEN/CT/U79]" userId="d7b12983-a0af-482a-9310-b4188f042483" providerId="ADAL" clId="{3333DFC3-FD5C-42F6-88C1-B442B19066E0}" dt="2023-11-22T09:35:35.615" v="318" actId="1076"/>
          <ac:spMkLst>
            <pc:docMk/>
            <pc:sldMk cId="8175982" sldId="773"/>
            <ac:spMk id="26" creationId="{9B679C2A-BCD0-29C4-EB4C-1B5239F9B74B}"/>
          </ac:spMkLst>
        </pc:spChg>
        <pc:spChg chg="mod">
          <ac:chgData name="Wu, Alex [MOEN/CT/U79]" userId="d7b12983-a0af-482a-9310-b4188f042483" providerId="ADAL" clId="{3333DFC3-FD5C-42F6-88C1-B442B19066E0}" dt="2023-11-22T09:35:45.339" v="319" actId="1076"/>
          <ac:spMkLst>
            <pc:docMk/>
            <pc:sldMk cId="8175982" sldId="773"/>
            <ac:spMk id="27" creationId="{8E77B23B-D3AE-DDDB-E035-32D9990E492D}"/>
          </ac:spMkLst>
        </pc:spChg>
        <pc:spChg chg="mod">
          <ac:chgData name="Wu, Alex [MOEN/CT/U79]" userId="d7b12983-a0af-482a-9310-b4188f042483" providerId="ADAL" clId="{3333DFC3-FD5C-42F6-88C1-B442B19066E0}" dt="2023-11-22T09:38:10.276" v="331" actId="1076"/>
          <ac:spMkLst>
            <pc:docMk/>
            <pc:sldMk cId="8175982" sldId="773"/>
            <ac:spMk id="28" creationId="{2D9AF415-0A26-18EA-BBBC-83B476C94654}"/>
          </ac:spMkLst>
        </pc:spChg>
        <pc:spChg chg="mod">
          <ac:chgData name="Wu, Alex [MOEN/CT/U79]" userId="d7b12983-a0af-482a-9310-b4188f042483" providerId="ADAL" clId="{3333DFC3-FD5C-42F6-88C1-B442B19066E0}" dt="2023-11-22T09:37:58.692" v="330" actId="14100"/>
          <ac:spMkLst>
            <pc:docMk/>
            <pc:sldMk cId="8175982" sldId="773"/>
            <ac:spMk id="29" creationId="{96C449B3-F9A4-4892-9779-8C1EB02EAD38}"/>
          </ac:spMkLst>
        </pc:spChg>
        <pc:spChg chg="mod">
          <ac:chgData name="Wu, Alex [MOEN/CT/U79]" userId="d7b12983-a0af-482a-9310-b4188f042483" providerId="ADAL" clId="{3333DFC3-FD5C-42F6-88C1-B442B19066E0}" dt="2023-11-22T11:40:35.181" v="1631" actId="13926"/>
          <ac:spMkLst>
            <pc:docMk/>
            <pc:sldMk cId="8175982" sldId="773"/>
            <ac:spMk id="30" creationId="{A26647A9-B2AC-C290-F488-FF7B3952AAA0}"/>
          </ac:spMkLst>
        </pc:spChg>
        <pc:spChg chg="mod">
          <ac:chgData name="Wu, Alex [MOEN/CT/U79]" userId="d7b12983-a0af-482a-9310-b4188f042483" providerId="ADAL" clId="{3333DFC3-FD5C-42F6-88C1-B442B19066E0}" dt="2023-11-22T09:36:33.912" v="322" actId="1076"/>
          <ac:spMkLst>
            <pc:docMk/>
            <pc:sldMk cId="8175982" sldId="773"/>
            <ac:spMk id="31" creationId="{D73240DA-646C-6EFE-6A04-9FF0A1BA8519}"/>
          </ac:spMkLst>
        </pc:spChg>
        <pc:spChg chg="mod">
          <ac:chgData name="Wu, Alex [MOEN/CT/U79]" userId="d7b12983-a0af-482a-9310-b4188f042483" providerId="ADAL" clId="{3333DFC3-FD5C-42F6-88C1-B442B19066E0}" dt="2023-11-22T09:39:20.470" v="402" actId="13926"/>
          <ac:spMkLst>
            <pc:docMk/>
            <pc:sldMk cId="8175982" sldId="773"/>
            <ac:spMk id="32" creationId="{D868DB24-2036-0EA0-C0B3-082BAC7FEB82}"/>
          </ac:spMkLst>
        </pc:spChg>
        <pc:picChg chg="mod modCrop">
          <ac:chgData name="Wu, Alex [MOEN/CT/U79]" userId="d7b12983-a0af-482a-9310-b4188f042483" providerId="ADAL" clId="{3333DFC3-FD5C-42F6-88C1-B442B19066E0}" dt="2023-11-22T11:37:03.637" v="1547" actId="14100"/>
          <ac:picMkLst>
            <pc:docMk/>
            <pc:sldMk cId="8175982" sldId="773"/>
            <ac:picMk id="2" creationId="{46718A5D-135E-8E77-A92F-8678F9E89FBB}"/>
          </ac:picMkLst>
        </pc:picChg>
        <pc:picChg chg="mod">
          <ac:chgData name="Wu, Alex [MOEN/CT/U79]" userId="d7b12983-a0af-482a-9310-b4188f042483" providerId="ADAL" clId="{3333DFC3-FD5C-42F6-88C1-B442B19066E0}" dt="2023-11-22T09:36:46.720" v="324" actId="14100"/>
          <ac:picMkLst>
            <pc:docMk/>
            <pc:sldMk cId="8175982" sldId="773"/>
            <ac:picMk id="4" creationId="{3E0286FE-FB7D-B64B-4E4F-2DFE4B65523C}"/>
          </ac:picMkLst>
        </pc:picChg>
        <pc:picChg chg="add del mod">
          <ac:chgData name="Wu, Alex [MOEN/CT/U79]" userId="d7b12983-a0af-482a-9310-b4188f042483" providerId="ADAL" clId="{3333DFC3-FD5C-42F6-88C1-B442B19066E0}" dt="2023-11-22T09:38:28.265" v="336" actId="478"/>
          <ac:picMkLst>
            <pc:docMk/>
            <pc:sldMk cId="8175982" sldId="773"/>
            <ac:picMk id="25" creationId="{AABD64F3-2A7A-A832-2AE3-47FF527D7785}"/>
          </ac:picMkLst>
        </pc:picChg>
        <pc:picChg chg="add mod">
          <ac:chgData name="Wu, Alex [MOEN/CT/U79]" userId="d7b12983-a0af-482a-9310-b4188f042483" providerId="ADAL" clId="{3333DFC3-FD5C-42F6-88C1-B442B19066E0}" dt="2023-11-22T11:36:56.059" v="1545" actId="1076"/>
          <ac:picMkLst>
            <pc:docMk/>
            <pc:sldMk cId="8175982" sldId="773"/>
            <ac:picMk id="33" creationId="{97967E33-4CE4-8312-4AC8-AA1488CFA765}"/>
          </ac:picMkLst>
        </pc:picChg>
      </pc:sldChg>
      <pc:sldChg chg="add ord">
        <pc:chgData name="Wu, Alex [MOEN/CT/U79]" userId="d7b12983-a0af-482a-9310-b4188f042483" providerId="ADAL" clId="{3333DFC3-FD5C-42F6-88C1-B442B19066E0}" dt="2023-11-22T09:33:52.858" v="289"/>
        <pc:sldMkLst>
          <pc:docMk/>
          <pc:sldMk cId="3743578106" sldId="774"/>
        </pc:sldMkLst>
      </pc:sldChg>
    </pc:docChg>
  </pc:docChgLst>
  <pc:docChgLst>
    <pc:chgData name="Wu, Alex [MOEN/CT/U79]" userId="d7b12983-a0af-482a-9310-b4188f042483" providerId="ADAL" clId="{347C01BE-E9A2-4044-A262-607C284D32E3}"/>
    <pc:docChg chg="custSel modSld">
      <pc:chgData name="Wu, Alex [MOEN/CT/U79]" userId="d7b12983-a0af-482a-9310-b4188f042483" providerId="ADAL" clId="{347C01BE-E9A2-4044-A262-607C284D32E3}" dt="2023-09-19T16:42:05.388" v="154" actId="20577"/>
      <pc:docMkLst>
        <pc:docMk/>
      </pc:docMkLst>
      <pc:sldChg chg="delSp modSp mod delAnim">
        <pc:chgData name="Wu, Alex [MOEN/CT/U79]" userId="d7b12983-a0af-482a-9310-b4188f042483" providerId="ADAL" clId="{347C01BE-E9A2-4044-A262-607C284D32E3}" dt="2023-09-19T16:42:05.388" v="154" actId="20577"/>
        <pc:sldMkLst>
          <pc:docMk/>
          <pc:sldMk cId="1280930475" sldId="752"/>
        </pc:sldMkLst>
        <pc:spChg chg="mod">
          <ac:chgData name="Wu, Alex [MOEN/CT/U79]" userId="d7b12983-a0af-482a-9310-b4188f042483" providerId="ADAL" clId="{347C01BE-E9A2-4044-A262-607C284D32E3}" dt="2023-09-19T16:40:44.364" v="123" actId="20577"/>
          <ac:spMkLst>
            <pc:docMk/>
            <pc:sldMk cId="1280930475" sldId="752"/>
            <ac:spMk id="18" creationId="{8D5D94BC-A71B-542C-0AFF-5FAE3D88313A}"/>
          </ac:spMkLst>
        </pc:spChg>
        <pc:spChg chg="del mod">
          <ac:chgData name="Wu, Alex [MOEN/CT/U79]" userId="d7b12983-a0af-482a-9310-b4188f042483" providerId="ADAL" clId="{347C01BE-E9A2-4044-A262-607C284D32E3}" dt="2023-09-19T16:40:51.099" v="128" actId="478"/>
          <ac:spMkLst>
            <pc:docMk/>
            <pc:sldMk cId="1280930475" sldId="752"/>
            <ac:spMk id="19" creationId="{8D1F6FAE-8295-FD65-D385-ECA5E5F0A879}"/>
          </ac:spMkLst>
        </pc:spChg>
        <pc:spChg chg="mod">
          <ac:chgData name="Wu, Alex [MOEN/CT/U79]" userId="d7b12983-a0af-482a-9310-b4188f042483" providerId="ADAL" clId="{347C01BE-E9A2-4044-A262-607C284D32E3}" dt="2023-09-19T16:42:05.388" v="154" actId="20577"/>
          <ac:spMkLst>
            <pc:docMk/>
            <pc:sldMk cId="1280930475" sldId="752"/>
            <ac:spMk id="20" creationId="{6A4D9C3A-1422-76AB-09F8-49E52709FB2D}"/>
          </ac:spMkLst>
        </pc:spChg>
        <pc:spChg chg="del mod">
          <ac:chgData name="Wu, Alex [MOEN/CT/U79]" userId="d7b12983-a0af-482a-9310-b4188f042483" providerId="ADAL" clId="{347C01BE-E9A2-4044-A262-607C284D32E3}" dt="2023-09-19T16:40:49.416" v="126" actId="478"/>
          <ac:spMkLst>
            <pc:docMk/>
            <pc:sldMk cId="1280930475" sldId="752"/>
            <ac:spMk id="23" creationId="{FD2231D7-C603-463D-3533-BF841D52A67E}"/>
          </ac:spMkLst>
        </pc:spChg>
        <pc:spChg chg="mod">
          <ac:chgData name="Wu, Alex [MOEN/CT/U79]" userId="d7b12983-a0af-482a-9310-b4188f042483" providerId="ADAL" clId="{347C01BE-E9A2-4044-A262-607C284D32E3}" dt="2023-09-19T16:41:44.475" v="131" actId="20577"/>
          <ac:spMkLst>
            <pc:docMk/>
            <pc:sldMk cId="1280930475" sldId="752"/>
            <ac:spMk id="26" creationId="{9B679C2A-BCD0-29C4-EB4C-1B5239F9B74B}"/>
          </ac:spMkLst>
        </pc:spChg>
      </pc:sldChg>
      <pc:sldChg chg="modSp mod">
        <pc:chgData name="Wu, Alex [MOEN/CT/U79]" userId="d7b12983-a0af-482a-9310-b4188f042483" providerId="ADAL" clId="{347C01BE-E9A2-4044-A262-607C284D32E3}" dt="2023-09-19T16:34:57.965" v="104" actId="14100"/>
        <pc:sldMkLst>
          <pc:docMk/>
          <pc:sldMk cId="2443647500" sldId="753"/>
        </pc:sldMkLst>
        <pc:spChg chg="mod">
          <ac:chgData name="Wu, Alex [MOEN/CT/U79]" userId="d7b12983-a0af-482a-9310-b4188f042483" providerId="ADAL" clId="{347C01BE-E9A2-4044-A262-607C284D32E3}" dt="2023-09-19T16:34:57.965" v="104" actId="14100"/>
          <ac:spMkLst>
            <pc:docMk/>
            <pc:sldMk cId="2443647500" sldId="753"/>
            <ac:spMk id="9" creationId="{E682058B-A79D-33F4-122D-ADDCF52F9D18}"/>
          </ac:spMkLst>
        </pc:spChg>
      </pc:sldChg>
    </pc:docChg>
  </pc:docChgLst>
  <pc:docChgLst>
    <pc:chgData name="Farren, Kitty [MOEN/CT/GRO]" userId="ef427c36-77b3-4410-ae95-1692c87cb60f" providerId="ADAL" clId="{F2ED87B9-FA3F-4951-BCF5-EA373BEDBD2A}"/>
    <pc:docChg chg="undo custSel modSld">
      <pc:chgData name="Farren, Kitty [MOEN/CT/GRO]" userId="ef427c36-77b3-4410-ae95-1692c87cb60f" providerId="ADAL" clId="{F2ED87B9-FA3F-4951-BCF5-EA373BEDBD2A}" dt="2023-11-28T09:04:14.724" v="402" actId="20577"/>
      <pc:docMkLst>
        <pc:docMk/>
      </pc:docMkLst>
      <pc:sldChg chg="modSp">
        <pc:chgData name="Farren, Kitty [MOEN/CT/GRO]" userId="ef427c36-77b3-4410-ae95-1692c87cb60f" providerId="ADAL" clId="{F2ED87B9-FA3F-4951-BCF5-EA373BEDBD2A}" dt="2023-11-22T11:55:32.080" v="392" actId="20577"/>
        <pc:sldMkLst>
          <pc:docMk/>
          <pc:sldMk cId="2443647500" sldId="753"/>
        </pc:sldMkLst>
        <pc:spChg chg="mod">
          <ac:chgData name="Farren, Kitty [MOEN/CT/GRO]" userId="ef427c36-77b3-4410-ae95-1692c87cb60f" providerId="ADAL" clId="{F2ED87B9-FA3F-4951-BCF5-EA373BEDBD2A}" dt="2023-11-22T11:55:32.080" v="392" actId="20577"/>
          <ac:spMkLst>
            <pc:docMk/>
            <pc:sldMk cId="2443647500" sldId="753"/>
            <ac:spMk id="13" creationId="{F1AB7760-483B-92B7-F377-EFE22DD7894B}"/>
          </ac:spMkLst>
        </pc:spChg>
      </pc:sldChg>
      <pc:sldChg chg="modSp modAnim">
        <pc:chgData name="Farren, Kitty [MOEN/CT/GRO]" userId="ef427c36-77b3-4410-ae95-1692c87cb60f" providerId="ADAL" clId="{F2ED87B9-FA3F-4951-BCF5-EA373BEDBD2A}" dt="2023-11-22T11:51:40.074" v="177" actId="313"/>
        <pc:sldMkLst>
          <pc:docMk/>
          <pc:sldMk cId="492945345" sldId="763"/>
        </pc:sldMkLst>
        <pc:spChg chg="mod">
          <ac:chgData name="Farren, Kitty [MOEN/CT/GRO]" userId="ef427c36-77b3-4410-ae95-1692c87cb60f" providerId="ADAL" clId="{F2ED87B9-FA3F-4951-BCF5-EA373BEDBD2A}" dt="2023-11-22T11:51:40.074" v="177" actId="313"/>
          <ac:spMkLst>
            <pc:docMk/>
            <pc:sldMk cId="492945345" sldId="763"/>
            <ac:spMk id="13" creationId="{DC3DD991-8D49-3FD9-E5FF-4A7EEF8E5EA5}"/>
          </ac:spMkLst>
        </pc:spChg>
      </pc:sldChg>
      <pc:sldChg chg="modSp">
        <pc:chgData name="Farren, Kitty [MOEN/CT/GRO]" userId="ef427c36-77b3-4410-ae95-1692c87cb60f" providerId="ADAL" clId="{F2ED87B9-FA3F-4951-BCF5-EA373BEDBD2A}" dt="2023-11-28T09:04:14.724" v="402" actId="20577"/>
        <pc:sldMkLst>
          <pc:docMk/>
          <pc:sldMk cId="8175982" sldId="773"/>
        </pc:sldMkLst>
        <pc:spChg chg="mod">
          <ac:chgData name="Farren, Kitty [MOEN/CT/GRO]" userId="ef427c36-77b3-4410-ae95-1692c87cb60f" providerId="ADAL" clId="{F2ED87B9-FA3F-4951-BCF5-EA373BEDBD2A}" dt="2023-11-28T09:04:14.724" v="402" actId="20577"/>
          <ac:spMkLst>
            <pc:docMk/>
            <pc:sldMk cId="8175982" sldId="773"/>
            <ac:spMk id="29" creationId="{96C449B3-F9A4-4892-9779-8C1EB02EAD38}"/>
          </ac:spMkLst>
        </pc:spChg>
      </pc:sldChg>
      <pc:sldChg chg="modSp mod">
        <pc:chgData name="Farren, Kitty [MOEN/CT/GRO]" userId="ef427c36-77b3-4410-ae95-1692c87cb60f" providerId="ADAL" clId="{F2ED87B9-FA3F-4951-BCF5-EA373BEDBD2A}" dt="2023-11-22T11:54:53.506" v="377" actId="20577"/>
        <pc:sldMkLst>
          <pc:docMk/>
          <pc:sldMk cId="3743578106" sldId="774"/>
        </pc:sldMkLst>
        <pc:spChg chg="mod">
          <ac:chgData name="Farren, Kitty [MOEN/CT/GRO]" userId="ef427c36-77b3-4410-ae95-1692c87cb60f" providerId="ADAL" clId="{F2ED87B9-FA3F-4951-BCF5-EA373BEDBD2A}" dt="2023-11-22T11:54:53.506" v="377" actId="20577"/>
          <ac:spMkLst>
            <pc:docMk/>
            <pc:sldMk cId="3743578106" sldId="774"/>
            <ac:spMk id="6" creationId="{00000000-0000-0000-0000-000000000000}"/>
          </ac:spMkLst>
        </pc:spChg>
      </pc:sldChg>
    </pc:docChg>
  </pc:docChgLst>
  <pc:docChgLst>
    <pc:chgData name="Farren, Kitty [MOEN/CT/GRO]" userId="S::kitty.farren@mail.nidec.com::ef427c36-77b3-4410-ae95-1692c87cb60f" providerId="AD" clId="Web-{F672FF35-A43B-4985-88D8-2607840387B5}"/>
    <pc:docChg chg="modSld">
      <pc:chgData name="Farren, Kitty [MOEN/CT/GRO]" userId="S::kitty.farren@mail.nidec.com::ef427c36-77b3-4410-ae95-1692c87cb60f" providerId="AD" clId="Web-{F672FF35-A43B-4985-88D8-2607840387B5}" dt="2023-11-22T11:50:05.254" v="49" actId="20577"/>
      <pc:docMkLst>
        <pc:docMk/>
      </pc:docMkLst>
      <pc:sldChg chg="modSp">
        <pc:chgData name="Farren, Kitty [MOEN/CT/GRO]" userId="S::kitty.farren@mail.nidec.com::ef427c36-77b3-4410-ae95-1692c87cb60f" providerId="AD" clId="Web-{F672FF35-A43B-4985-88D8-2607840387B5}" dt="2023-11-22T11:50:05.254" v="49" actId="20577"/>
        <pc:sldMkLst>
          <pc:docMk/>
          <pc:sldMk cId="492945345" sldId="763"/>
        </pc:sldMkLst>
        <pc:spChg chg="mod">
          <ac:chgData name="Farren, Kitty [MOEN/CT/GRO]" userId="S::kitty.farren@mail.nidec.com::ef427c36-77b3-4410-ae95-1692c87cb60f" providerId="AD" clId="Web-{F672FF35-A43B-4985-88D8-2607840387B5}" dt="2023-11-22T11:50:05.254" v="49" actId="20577"/>
          <ac:spMkLst>
            <pc:docMk/>
            <pc:sldMk cId="492945345" sldId="763"/>
            <ac:spMk id="13" creationId="{DC3DD991-8D49-3FD9-E5FF-4A7EEF8E5E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9D348C37-D365-49B6-AAD3-E01C42F4653B}" type="datetimeFigureOut">
              <a:rPr lang="en-US"/>
              <a:pPr>
                <a:defRPr/>
              </a:pPr>
              <a:t>11/28/2023</a:t>
            </a:fld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592A8B8-B240-48DB-9A86-F3F8CF92C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94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EA62BF1-4D5F-4369-A74F-93BDD7685DBE}" type="datetimeFigureOut">
              <a:rPr lang="en-US"/>
              <a:pPr>
                <a:defRPr/>
              </a:pPr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2" rIns="91425" bIns="4571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0080" y="4715837"/>
            <a:ext cx="5437518" cy="446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961EB29-73E8-469C-9A0F-C2FE88394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4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are we? No-one may ever know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9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GCSEs- in addition to mandatory </a:t>
            </a:r>
            <a:r>
              <a:rPr lang="en-US" err="1"/>
              <a:t>Maths</a:t>
            </a:r>
            <a:r>
              <a:rPr lang="en-US"/>
              <a:t>, English and Science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9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Where do we work? Only half an hour away!</a:t>
            </a:r>
          </a:p>
          <a:p>
            <a:endParaRPr lang="en-US"/>
          </a:p>
          <a:p>
            <a:r>
              <a:rPr lang="en-US"/>
              <a:t>International centers also available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8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https://www.youtube.com/watch?v=TllD5SkSirk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3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K-Electrical- big power, high voltage devices and systems </a:t>
            </a:r>
          </a:p>
          <a:p>
            <a:r>
              <a:rPr lang="en-US"/>
              <a:t>K-Electronic- small power, active components like semiconductors, controlling current flow </a:t>
            </a:r>
          </a:p>
          <a:p>
            <a:r>
              <a:rPr lang="en-US"/>
              <a:t>A-Mechanical- how things fit together, physical movement of machinery</a:t>
            </a:r>
          </a:p>
          <a:p>
            <a:r>
              <a:rPr lang="en-US"/>
              <a:t>A-Process- the efficiency of operations</a:t>
            </a:r>
          </a:p>
          <a:p>
            <a:r>
              <a:rPr lang="en-US"/>
              <a:t>D-Computing and Software- Coding, programming routines within a whole system</a:t>
            </a:r>
          </a:p>
          <a:p>
            <a:r>
              <a:rPr lang="en-US"/>
              <a:t>D-Firmware- Similar to software, interacting directly to control hardware of device e.g. embedded systems (processors and memory stuff)</a:t>
            </a:r>
          </a:p>
          <a:p>
            <a:r>
              <a:rPr lang="en-US"/>
              <a:t>K-Applications- How to use the products efficiently </a:t>
            </a:r>
          </a:p>
          <a:p>
            <a:r>
              <a:rPr lang="en-US"/>
              <a:t>A-Troubleshoot and Repairs- problem solving</a:t>
            </a:r>
          </a:p>
          <a:p>
            <a:r>
              <a:rPr lang="en-US"/>
              <a:t>D-IT- computer systems, programs, cyber awareness(?)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does not limit how far you can get!! This is only entry point to begin career path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Big </a:t>
            </a:r>
            <a:r>
              <a:rPr lang="en-US" err="1"/>
              <a:t>shmoney</a:t>
            </a:r>
            <a:r>
              <a:rPr lang="en-US"/>
              <a:t> moves, cheers big </a:t>
            </a:r>
            <a:r>
              <a:rPr lang="en-US" err="1"/>
              <a:t>paul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 </a:t>
            </a:r>
            <a:r>
              <a:rPr lang="en-US" err="1"/>
              <a:t>shmoney</a:t>
            </a:r>
            <a:r>
              <a:rPr lang="en-US"/>
              <a:t> move but important experience too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4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Christian- A levels, work instead of </a:t>
            </a:r>
            <a:r>
              <a:rPr lang="en-US" err="1"/>
              <a:t>uni</a:t>
            </a:r>
            <a:r>
              <a:rPr lang="en-US"/>
              <a:t>, degree apprenticeship with CT</a:t>
            </a:r>
          </a:p>
          <a:p>
            <a:r>
              <a:rPr lang="en-US"/>
              <a:t>Alex- complete higher education journey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Scott- GCSEs, work instead of A levels, independent HNC, work experience</a:t>
            </a:r>
            <a:endParaRPr lang="en-GB"/>
          </a:p>
          <a:p>
            <a:r>
              <a:rPr lang="en-US"/>
              <a:t>Rhys- A levels, HND, work, degree with 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1EB29-73E8-469C-9A0F-C2FE88394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emf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9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985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2073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28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5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E8363-31AB-43C2-BBD3-E83E9556677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AB41A6E-A241-47D7-B8BE-E98BD27635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52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CE9E1A-B06B-40FA-9F87-AABD3AD35C53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E8151A4-F736-4AFB-82DA-05F56C255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3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6"/>
          <p:cNvSpPr txBox="1">
            <a:spLocks noChangeArrowheads="1"/>
          </p:cNvSpPr>
          <p:nvPr userDrawn="1"/>
        </p:nvSpPr>
        <p:spPr bwMode="auto">
          <a:xfrm>
            <a:off x="255606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0EBCA-E0A5-4FA4-ABA3-17624FE9CAD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F3F02E5-C663-4B57-99F4-740C75CCCC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12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2B0C8-40F5-451D-881B-82849D47ACD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1EA95D0-CC9B-4F18-B54E-2D8ED5842D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45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66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981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87" y="6296370"/>
            <a:ext cx="927694" cy="4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1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D31E30-E3C6-4258-BF3F-32BC461EB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55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54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BBC28-1C1B-4A7B-9EB6-827830845F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C783EF6-DF39-4FC6-AACD-B11E90800C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47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1143000"/>
            <a:ext cx="5812972" cy="4898572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5A3E1-47A5-404A-9DBD-9C9D72D18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8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49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448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34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9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E6851-2AE5-4662-88F7-80AB923BA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3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463B3-F987-417B-8E1D-169C376B2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30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BC4-189F-4CCF-A283-A174B4245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6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182E1F-93E5-44A0-BBA1-6ED4B1F1101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17DA6A8-C621-4068-AD5D-AC74CF0F97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64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947655"/>
            <a:ext cx="5812972" cy="5910349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/>
              <a:t>Click to add picture</a:t>
            </a:r>
            <a:endParaRPr lang="en-US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EF1805-6474-4696-A70B-84861C9ED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1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84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1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28F958F-6727-46DB-A6E6-F28CA2252D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8" r:id="rId2"/>
    <p:sldLayoutId id="2147483836" r:id="rId3"/>
    <p:sldLayoutId id="2147483837" r:id="rId4"/>
    <p:sldLayoutId id="2147483854" r:id="rId5"/>
    <p:sldLayoutId id="2147483855" r:id="rId6"/>
    <p:sldLayoutId id="2147483853" r:id="rId7"/>
    <p:sldLayoutId id="2147483839" r:id="rId8"/>
    <p:sldLayoutId id="2147483840" r:id="rId9"/>
    <p:sldLayoutId id="2147483841" r:id="rId10"/>
    <p:sldLayoutId id="2147483842" r:id="rId11"/>
    <p:sldLayoutId id="2147483835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3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DF9DC02-4F47-479C-8332-6922265A8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6" r:id="rId2"/>
    <p:sldLayoutId id="2147483885" r:id="rId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727B29-5465-4371-BDD2-58A1F74726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7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72B7E-398B-4BB6-BA1D-0FBD5F9FBB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E99F0D4E-9280-4FFA-9863-2200ACAF90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1DC14-A5A7-45E3-AE45-95EB4D009B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TllD5SkSirk?feature=oembed" TargetMode="Externa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STEM careers at Control Techniques</a:t>
            </a:r>
          </a:p>
        </p:txBody>
      </p:sp>
    </p:spTree>
    <p:extLst>
      <p:ext uri="{BB962C8B-B14F-4D97-AF65-F5344CB8AC3E}">
        <p14:creationId xmlns:p14="http://schemas.microsoft.com/office/powerpoint/2010/main" val="281232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Internationally recognized IET accredited engineering graduate training program</a:t>
            </a:r>
          </a:p>
          <a:p>
            <a:r>
              <a:rPr lang="en-US"/>
              <a:t>Fast track path to personal and professional career growth</a:t>
            </a:r>
          </a:p>
          <a:p>
            <a:r>
              <a:rPr lang="en-US"/>
              <a:t>30% of Engineers in R&amp;D currently achieved/pursuing CEng</a:t>
            </a:r>
            <a:endParaRPr lang="en-GB"/>
          </a:p>
          <a:p>
            <a:r>
              <a:rPr lang="en-GB"/>
              <a:t>6 month rotations for broader experiences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Graduate Training Program</a:t>
            </a:r>
            <a:endParaRPr lang="en-GB"/>
          </a:p>
        </p:txBody>
      </p:sp>
      <p:sp>
        <p:nvSpPr>
          <p:cNvPr id="2" name="AutoShape 2" descr="IET FIRST® LEGO® League">
            <a:extLst>
              <a:ext uri="{FF2B5EF4-FFF2-40B4-BE49-F238E27FC236}">
                <a16:creationId xmlns:a16="http://schemas.microsoft.com/office/drawing/2014/main" id="{531FF202-81E4-6FBE-E4DC-A0E6D1B6E7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3B987-E6DA-B2E9-AFD1-6BF28AFD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3" y="5043515"/>
            <a:ext cx="5262666" cy="93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2B6B-5C3F-052D-5B08-9668B26C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76" y="3961439"/>
            <a:ext cx="1998529" cy="21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1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Journeys</a:t>
            </a:r>
            <a:endParaRPr lang="en-GB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1DA209-2B23-39CF-DA6B-42556D24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3180" y="853726"/>
            <a:ext cx="5860820" cy="5874892"/>
          </a:xfrm>
        </p:spPr>
      </p:pic>
    </p:spTree>
    <p:extLst>
      <p:ext uri="{BB962C8B-B14F-4D97-AF65-F5344CB8AC3E}">
        <p14:creationId xmlns:p14="http://schemas.microsoft.com/office/powerpoint/2010/main" val="1879998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C7BD2-BBB3-34D2-0B80-179AB8D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education journeys- University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5F0E6-8AAC-DBBF-87B5-681FC5AC50A3}"/>
              </a:ext>
            </a:extLst>
          </p:cNvPr>
          <p:cNvSpPr txBox="1"/>
          <p:nvPr/>
        </p:nvSpPr>
        <p:spPr bwMode="auto">
          <a:xfrm>
            <a:off x="374668" y="2787683"/>
            <a:ext cx="1239715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Alex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CB1-C52F-15AF-4AB3-1A0F4B049F30}"/>
              </a:ext>
            </a:extLst>
          </p:cNvPr>
          <p:cNvSpPr txBox="1"/>
          <p:nvPr/>
        </p:nvSpPr>
        <p:spPr bwMode="auto">
          <a:xfrm>
            <a:off x="374668" y="903897"/>
            <a:ext cx="1342292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Kitty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A7CB-3C63-C09E-CD26-7BAD91BDD1FF}"/>
              </a:ext>
            </a:extLst>
          </p:cNvPr>
          <p:cNvSpPr txBox="1"/>
          <p:nvPr/>
        </p:nvSpPr>
        <p:spPr bwMode="auto">
          <a:xfrm>
            <a:off x="2348586" y="903897"/>
            <a:ext cx="157060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GCSEs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0FF9C-C307-D6AC-8187-9697C9346408}"/>
              </a:ext>
            </a:extLst>
          </p:cNvPr>
          <p:cNvSpPr txBox="1"/>
          <p:nvPr/>
        </p:nvSpPr>
        <p:spPr bwMode="auto">
          <a:xfrm>
            <a:off x="2356752" y="2778137"/>
            <a:ext cx="157060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GCSEs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4ED1C-026C-0A6D-1C2B-80374ADABA2D}"/>
              </a:ext>
            </a:extLst>
          </p:cNvPr>
          <p:cNvSpPr txBox="1"/>
          <p:nvPr/>
        </p:nvSpPr>
        <p:spPr bwMode="auto">
          <a:xfrm>
            <a:off x="4585833" y="2778138"/>
            <a:ext cx="1956390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A Levels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9C8A6-D8CB-22EE-C8E0-BC225F8EB89B}"/>
              </a:ext>
            </a:extLst>
          </p:cNvPr>
          <p:cNvSpPr txBox="1"/>
          <p:nvPr/>
        </p:nvSpPr>
        <p:spPr bwMode="auto">
          <a:xfrm>
            <a:off x="4604513" y="914123"/>
            <a:ext cx="1956389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A Levels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8C169-FF10-FD14-680B-F8C0545B6872}"/>
              </a:ext>
            </a:extLst>
          </p:cNvPr>
          <p:cNvSpPr txBox="1"/>
          <p:nvPr/>
        </p:nvSpPr>
        <p:spPr bwMode="auto">
          <a:xfrm>
            <a:off x="7212464" y="872473"/>
            <a:ext cx="237348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University 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664E9-2C0E-EBF0-90AB-20B6FECD5B9C}"/>
              </a:ext>
            </a:extLst>
          </p:cNvPr>
          <p:cNvSpPr txBox="1"/>
          <p:nvPr/>
        </p:nvSpPr>
        <p:spPr bwMode="auto">
          <a:xfrm>
            <a:off x="7200693" y="2778136"/>
            <a:ext cx="237348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University 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5D94BC-A71B-542C-0AFF-5FAE3D88313A}"/>
              </a:ext>
            </a:extLst>
          </p:cNvPr>
          <p:cNvSpPr txBox="1"/>
          <p:nvPr/>
        </p:nvSpPr>
        <p:spPr bwMode="auto">
          <a:xfrm>
            <a:off x="2305463" y="3468530"/>
            <a:ext cx="1956390" cy="76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History, Geography, Philosophy &amp; Ethics,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French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D9C3A-1422-76AB-09F8-49E52709FB2D}"/>
              </a:ext>
            </a:extLst>
          </p:cNvPr>
          <p:cNvSpPr txBox="1"/>
          <p:nvPr/>
        </p:nvSpPr>
        <p:spPr bwMode="auto">
          <a:xfrm>
            <a:off x="4585831" y="3490639"/>
            <a:ext cx="1956390" cy="7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Physics, </a:t>
            </a:r>
          </a:p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Systems and Control, Economics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AD005-7C9C-F1AE-4F0F-9BE2628A5F17}"/>
              </a:ext>
            </a:extLst>
          </p:cNvPr>
          <p:cNvSpPr txBox="1"/>
          <p:nvPr/>
        </p:nvSpPr>
        <p:spPr bwMode="auto">
          <a:xfrm>
            <a:off x="2305463" y="1455053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German, French, Latin, History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79C2A-BCD0-29C4-EB4C-1B5239F9B74B}"/>
              </a:ext>
            </a:extLst>
          </p:cNvPr>
          <p:cNvSpPr txBox="1"/>
          <p:nvPr/>
        </p:nvSpPr>
        <p:spPr bwMode="auto">
          <a:xfrm>
            <a:off x="4587634" y="1429250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Further </a:t>
            </a:r>
            <a:r>
              <a:rPr lang="en-US" sz="1400" b="1" err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Physics, German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7B23B-D3AE-DDDB-E035-32D9990E492D}"/>
              </a:ext>
            </a:extLst>
          </p:cNvPr>
          <p:cNvSpPr txBox="1"/>
          <p:nvPr/>
        </p:nvSpPr>
        <p:spPr bwMode="auto">
          <a:xfrm>
            <a:off x="7229342" y="1396552"/>
            <a:ext cx="2502168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MEng Electrical and Electronic Engineering, Nottingham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9AF415-0A26-18EA-BBBC-83B476C94654}"/>
              </a:ext>
            </a:extLst>
          </p:cNvPr>
          <p:cNvSpPr txBox="1"/>
          <p:nvPr/>
        </p:nvSpPr>
        <p:spPr bwMode="auto">
          <a:xfrm>
            <a:off x="7229343" y="3490639"/>
            <a:ext cx="2502167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MEng Electrical and Electronic Engineering, Newcastle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C449B3-F9A4-4892-9779-8C1EB02EAD38}"/>
              </a:ext>
            </a:extLst>
          </p:cNvPr>
          <p:cNvSpPr txBox="1"/>
          <p:nvPr/>
        </p:nvSpPr>
        <p:spPr bwMode="auto">
          <a:xfrm>
            <a:off x="7245702" y="2007134"/>
            <a:ext cx="3653525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Final Project- Optics (</a:t>
            </a:r>
            <a:r>
              <a:rPr lang="en-US" sz="1400" b="1" dirty="0" err="1">
                <a:solidFill>
                  <a:schemeClr val="bg1"/>
                </a:solidFill>
                <a:latin typeface="+mj-lt"/>
              </a:rPr>
              <a:t>Metalenses</a:t>
            </a:r>
            <a:r>
              <a:rPr lang="en-US" sz="1400" b="1" dirty="0">
                <a:solidFill>
                  <a:schemeClr val="bg1"/>
                </a:solidFill>
                <a:latin typeface="+mj-lt"/>
              </a:rPr>
              <a:t>)</a:t>
            </a:r>
            <a:endParaRPr lang="en-GB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6647A9-B2AC-C290-F488-FF7B3952AAA0}"/>
              </a:ext>
            </a:extLst>
          </p:cNvPr>
          <p:cNvSpPr txBox="1"/>
          <p:nvPr/>
        </p:nvSpPr>
        <p:spPr bwMode="auto">
          <a:xfrm>
            <a:off x="7245703" y="4080580"/>
            <a:ext cx="3285663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Final Project- Bioelectronic Prosthetics</a:t>
            </a:r>
            <a:endParaRPr lang="en-GB" sz="1400" b="1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3240DA-646C-6EFE-6A04-9FF0A1BA8519}"/>
              </a:ext>
            </a:extLst>
          </p:cNvPr>
          <p:cNvSpPr txBox="1"/>
          <p:nvPr/>
        </p:nvSpPr>
        <p:spPr bwMode="auto">
          <a:xfrm>
            <a:off x="9722444" y="1413471"/>
            <a:ext cx="2148580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latin typeface="+mj-lt"/>
              </a:rPr>
              <a:t>E3 Academy Sponsorship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8DB24-2036-0EA0-C0B3-082BAC7FEB82}"/>
              </a:ext>
            </a:extLst>
          </p:cNvPr>
          <p:cNvSpPr txBox="1"/>
          <p:nvPr/>
        </p:nvSpPr>
        <p:spPr bwMode="auto">
          <a:xfrm>
            <a:off x="9731510" y="3603747"/>
            <a:ext cx="2148580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E3 Academy Sponsorship</a:t>
            </a:r>
            <a:endParaRPr lang="en-GB" sz="1400" b="1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18A5D-135E-8E77-A92F-8678F9E89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t="9791" r="14009" b="15522"/>
          <a:stretch/>
        </p:blipFill>
        <p:spPr>
          <a:xfrm>
            <a:off x="408452" y="3332088"/>
            <a:ext cx="1026803" cy="1480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286FE-FB7D-B64B-4E4F-2DFE4B655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3" t="12493" r="33308" b="60092"/>
          <a:stretch/>
        </p:blipFill>
        <p:spPr>
          <a:xfrm>
            <a:off x="320976" y="1429250"/>
            <a:ext cx="1239715" cy="131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4868A-EDD4-7863-88A7-7DB39E2BA011}"/>
              </a:ext>
            </a:extLst>
          </p:cNvPr>
          <p:cNvSpPr txBox="1"/>
          <p:nvPr/>
        </p:nvSpPr>
        <p:spPr bwMode="auto">
          <a:xfrm>
            <a:off x="383734" y="4843832"/>
            <a:ext cx="1342292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Dom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777AA-E5E6-1940-16D6-B44E2E4CC77C}"/>
              </a:ext>
            </a:extLst>
          </p:cNvPr>
          <p:cNvSpPr txBox="1"/>
          <p:nvPr/>
        </p:nvSpPr>
        <p:spPr bwMode="auto">
          <a:xfrm>
            <a:off x="2357652" y="4843832"/>
            <a:ext cx="157060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GCSEs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0996A-9C2E-97B8-7106-93942ED980DA}"/>
              </a:ext>
            </a:extLst>
          </p:cNvPr>
          <p:cNvSpPr txBox="1"/>
          <p:nvPr/>
        </p:nvSpPr>
        <p:spPr bwMode="auto">
          <a:xfrm>
            <a:off x="4613579" y="4854058"/>
            <a:ext cx="1956389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A Levels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34F27-3475-0807-EC81-0F0A24A086CF}"/>
              </a:ext>
            </a:extLst>
          </p:cNvPr>
          <p:cNvSpPr txBox="1"/>
          <p:nvPr/>
        </p:nvSpPr>
        <p:spPr bwMode="auto">
          <a:xfrm>
            <a:off x="7221530" y="4812408"/>
            <a:ext cx="2373488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University 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4B3C6-9157-C4F6-59E0-1977DD61944A}"/>
              </a:ext>
            </a:extLst>
          </p:cNvPr>
          <p:cNvSpPr txBox="1"/>
          <p:nvPr/>
        </p:nvSpPr>
        <p:spPr bwMode="auto">
          <a:xfrm>
            <a:off x="2314529" y="5394988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1400" b="1">
                <a:solidFill>
                  <a:schemeClr val="bg1"/>
                </a:solidFill>
                <a:latin typeface="+mj-lt"/>
              </a:rPr>
              <a:t>Computing, Electronics, German, Statistics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D688A-0D4C-E1B0-E904-C3DF4D64FB7E}"/>
              </a:ext>
            </a:extLst>
          </p:cNvPr>
          <p:cNvSpPr txBox="1"/>
          <p:nvPr/>
        </p:nvSpPr>
        <p:spPr bwMode="auto">
          <a:xfrm>
            <a:off x="4596700" y="5369185"/>
            <a:ext cx="1956390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GB" sz="1400" b="1">
                <a:solidFill>
                  <a:schemeClr val="bg1"/>
                </a:solidFill>
                <a:latin typeface="+mj-lt"/>
              </a:rPr>
              <a:t>Maths</a:t>
            </a:r>
            <a:r>
              <a:rPr lang="en-US" sz="1400" b="1">
                <a:solidFill>
                  <a:schemeClr val="bg1"/>
                </a:solidFill>
                <a:latin typeface="+mj-lt"/>
              </a:rPr>
              <a:t>, Physics, Computing</a:t>
            </a:r>
            <a:endParaRPr lang="en-GB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13547E-2D1B-7E94-78D5-614DBB2F0D25}"/>
              </a:ext>
            </a:extLst>
          </p:cNvPr>
          <p:cNvSpPr txBox="1"/>
          <p:nvPr/>
        </p:nvSpPr>
        <p:spPr bwMode="auto">
          <a:xfrm>
            <a:off x="7238407" y="5336487"/>
            <a:ext cx="2725399" cy="53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MEng Electronic and Computer Engineering, Nottingham</a:t>
            </a:r>
            <a:endParaRPr lang="en-GB" sz="1400" b="1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85D569-79D1-928D-C73C-0ED1DAFBAE3A}"/>
              </a:ext>
            </a:extLst>
          </p:cNvPr>
          <p:cNvSpPr txBox="1"/>
          <p:nvPr/>
        </p:nvSpPr>
        <p:spPr bwMode="auto">
          <a:xfrm>
            <a:off x="7254769" y="5947069"/>
            <a:ext cx="3865176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Final Project- Computer vision driver assistance</a:t>
            </a:r>
            <a:endParaRPr lang="en-GB" sz="1400" b="1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04B28-8982-569E-06C9-BB79AA9056DE}"/>
              </a:ext>
            </a:extLst>
          </p:cNvPr>
          <p:cNvSpPr txBox="1"/>
          <p:nvPr/>
        </p:nvSpPr>
        <p:spPr bwMode="auto">
          <a:xfrm>
            <a:off x="9731510" y="5353406"/>
            <a:ext cx="2148580" cy="30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14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E3 Academy Sponsorship</a:t>
            </a:r>
            <a:endParaRPr lang="en-GB" sz="1400" b="1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967E33-4CE4-8312-4AC8-AA1488CFA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78"/>
          <a:stretch/>
        </p:blipFill>
        <p:spPr>
          <a:xfrm>
            <a:off x="247242" y="5336487"/>
            <a:ext cx="1366931" cy="11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20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6" grpId="0"/>
      <p:bldP spid="7" grpId="0"/>
      <p:bldP spid="16" grpId="0"/>
      <p:bldP spid="17" grpId="0"/>
      <p:bldP spid="19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 Solving </a:t>
            </a:r>
          </a:p>
          <a:p>
            <a:r>
              <a:rPr lang="en-US"/>
              <a:t>Logic and Reasoning </a:t>
            </a:r>
          </a:p>
          <a:p>
            <a:r>
              <a:rPr lang="en-US"/>
              <a:t>Step by step methods </a:t>
            </a:r>
          </a:p>
          <a:p>
            <a:r>
              <a:rPr lang="en-US"/>
              <a:t>Creativity</a:t>
            </a:r>
          </a:p>
          <a:p>
            <a:r>
              <a:rPr lang="en-US"/>
              <a:t>Inventing things</a:t>
            </a:r>
          </a:p>
          <a:p>
            <a:r>
              <a:rPr lang="en-US"/>
              <a:t>Hands-on practical activities</a:t>
            </a: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Could you be an engineer?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57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time! 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2D8E1-C707-8EBE-0098-14F8FAE9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930" y="2839453"/>
            <a:ext cx="7943178" cy="236211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Our contact details will be with your teachers if you want to ask anything further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896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Hi!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7A18-4534-1C28-B1EB-37A7F78401BA}"/>
              </a:ext>
            </a:extLst>
          </p:cNvPr>
          <p:cNvSpPr txBox="1"/>
          <p:nvPr/>
        </p:nvSpPr>
        <p:spPr bwMode="auto">
          <a:xfrm>
            <a:off x="1257300" y="1317144"/>
            <a:ext cx="1239715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Alex</a:t>
            </a:r>
            <a:endParaRPr lang="en-GB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60341-3116-9938-7007-E33C61611E78}"/>
              </a:ext>
            </a:extLst>
          </p:cNvPr>
          <p:cNvSpPr txBox="1"/>
          <p:nvPr/>
        </p:nvSpPr>
        <p:spPr bwMode="auto">
          <a:xfrm>
            <a:off x="9173309" y="1317144"/>
            <a:ext cx="134229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Dom</a:t>
            </a:r>
            <a:endParaRPr lang="en-GB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0954E-CA72-F106-1250-56EAAB8D194F}"/>
              </a:ext>
            </a:extLst>
          </p:cNvPr>
          <p:cNvSpPr txBox="1"/>
          <p:nvPr/>
        </p:nvSpPr>
        <p:spPr bwMode="auto">
          <a:xfrm>
            <a:off x="4167680" y="858709"/>
            <a:ext cx="3856639" cy="52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Development Engineers </a:t>
            </a:r>
            <a:endParaRPr lang="en-GB" sz="2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58A1E-17C9-8479-D847-DE180A2499F1}"/>
              </a:ext>
            </a:extLst>
          </p:cNvPr>
          <p:cNvSpPr txBox="1"/>
          <p:nvPr/>
        </p:nvSpPr>
        <p:spPr bwMode="auto">
          <a:xfrm>
            <a:off x="394186" y="4778751"/>
            <a:ext cx="3439876" cy="46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Global Test Development</a:t>
            </a:r>
            <a:endParaRPr 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BE339-BB71-AA89-85CB-32FF3A9A6C7F}"/>
              </a:ext>
            </a:extLst>
          </p:cNvPr>
          <p:cNvSpPr txBox="1"/>
          <p:nvPr/>
        </p:nvSpPr>
        <p:spPr bwMode="auto">
          <a:xfrm>
            <a:off x="8515350" y="4778751"/>
            <a:ext cx="3226315" cy="46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R&amp;D Functional Safety</a:t>
            </a:r>
            <a:endParaRPr 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2058B-A79D-33F4-122D-ADDCF52F9D18}"/>
              </a:ext>
            </a:extLst>
          </p:cNvPr>
          <p:cNvSpPr txBox="1"/>
          <p:nvPr/>
        </p:nvSpPr>
        <p:spPr bwMode="auto">
          <a:xfrm>
            <a:off x="394186" y="5330225"/>
            <a:ext cx="4377485" cy="104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Test Machine Design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Drive Test Software Development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Process and Operations Management</a:t>
            </a:r>
            <a:endParaRPr lang="en-GB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BFA5-3793-F674-7F5B-BCB5D18E932E}"/>
              </a:ext>
            </a:extLst>
          </p:cNvPr>
          <p:cNvSpPr txBox="1"/>
          <p:nvPr/>
        </p:nvSpPr>
        <p:spPr bwMode="auto">
          <a:xfrm>
            <a:off x="8515350" y="5330224"/>
            <a:ext cx="3599745" cy="104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Firmware Development (code)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Software Development (code)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Safety, Networking, Automation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A96C-5D15-9123-585C-0BCB99566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t="13473" r="14009" b="15741"/>
          <a:stretch/>
        </p:blipFill>
        <p:spPr>
          <a:xfrm>
            <a:off x="1041758" y="2173479"/>
            <a:ext cx="1681661" cy="2297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61B1-B44E-D64C-221A-B48AEE26C29A}"/>
              </a:ext>
            </a:extLst>
          </p:cNvPr>
          <p:cNvSpPr txBox="1"/>
          <p:nvPr/>
        </p:nvSpPr>
        <p:spPr bwMode="auto">
          <a:xfrm>
            <a:off x="5429630" y="1317144"/>
            <a:ext cx="134229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Kitty</a:t>
            </a:r>
            <a:endParaRPr lang="en-GB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B7760-483B-92B7-F377-EFE22DD7894B}"/>
              </a:ext>
            </a:extLst>
          </p:cNvPr>
          <p:cNvSpPr txBox="1"/>
          <p:nvPr/>
        </p:nvSpPr>
        <p:spPr bwMode="auto">
          <a:xfrm>
            <a:off x="4771671" y="5330225"/>
            <a:ext cx="2965939" cy="104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Power Electronics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EMC Testing and Design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Tech Support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C95409-FA69-C114-C888-4FF9B27BB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3" t="12493" r="33308" b="60092"/>
          <a:stretch/>
        </p:blipFill>
        <p:spPr>
          <a:xfrm>
            <a:off x="5142883" y="2149188"/>
            <a:ext cx="2161030" cy="2297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DDDC71-5A21-1050-1DF5-9F911240C755}"/>
              </a:ext>
            </a:extLst>
          </p:cNvPr>
          <p:cNvSpPr txBox="1"/>
          <p:nvPr/>
        </p:nvSpPr>
        <p:spPr bwMode="auto">
          <a:xfrm>
            <a:off x="4771671" y="4778752"/>
            <a:ext cx="3226315" cy="46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R&amp;D Power Electronics</a:t>
            </a:r>
            <a:endParaRPr lang="en-GB" sz="24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A07EA4-5C99-D6BB-4E5D-5153F43352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78"/>
          <a:stretch/>
        </p:blipFill>
        <p:spPr>
          <a:xfrm>
            <a:off x="8695576" y="2117532"/>
            <a:ext cx="2454666" cy="21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47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are we based?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6572A-D360-14A0-3A6C-B62D8F16B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355" y="1118303"/>
            <a:ext cx="3719231" cy="2053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D9F6-15D7-2021-655D-F5D2D2BCB9B7}"/>
              </a:ext>
            </a:extLst>
          </p:cNvPr>
          <p:cNvSpPr txBox="1"/>
          <p:nvPr/>
        </p:nvSpPr>
        <p:spPr bwMode="auto">
          <a:xfrm>
            <a:off x="7936023" y="221370"/>
            <a:ext cx="3949612" cy="71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4000" b="1">
                <a:solidFill>
                  <a:schemeClr val="bg1"/>
                </a:solidFill>
                <a:latin typeface="+mj-lt"/>
              </a:rPr>
              <a:t>Newtown, </a:t>
            </a:r>
            <a:r>
              <a:rPr lang="en-US" sz="4000" b="1" err="1">
                <a:solidFill>
                  <a:schemeClr val="bg1"/>
                </a:solidFill>
                <a:latin typeface="+mj-lt"/>
              </a:rPr>
              <a:t>Powys</a:t>
            </a:r>
            <a:endParaRPr lang="en-US" sz="4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Minister welcomes new jobs for Newtown firm | Shropshire Star">
            <a:extLst>
              <a:ext uri="{FF2B5EF4-FFF2-40B4-BE49-F238E27FC236}">
                <a16:creationId xmlns:a16="http://schemas.microsoft.com/office/drawing/2014/main" id="{D7DE75B9-D7E9-C637-085A-77ACB2CE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52" y="4307371"/>
            <a:ext cx="3935958" cy="207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F3BB5-04EA-0BC0-22A9-53925520BC72}"/>
              </a:ext>
            </a:extLst>
          </p:cNvPr>
          <p:cNvSpPr txBox="1"/>
          <p:nvPr/>
        </p:nvSpPr>
        <p:spPr bwMode="auto">
          <a:xfrm>
            <a:off x="432355" y="3194521"/>
            <a:ext cx="2140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+mj-lt"/>
              </a:rPr>
              <a:t>R&amp;D Headquarters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ED551-3760-04D1-4B28-A54CBEC4F377}"/>
              </a:ext>
            </a:extLst>
          </p:cNvPr>
          <p:cNvSpPr txBox="1"/>
          <p:nvPr/>
        </p:nvSpPr>
        <p:spPr bwMode="auto">
          <a:xfrm>
            <a:off x="7711075" y="3870601"/>
            <a:ext cx="2199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+mj-lt"/>
              </a:rPr>
              <a:t>Manufacturing Plant</a:t>
            </a:r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4F3CEB-2442-944D-BF6F-ADC70835B5CA}"/>
              </a:ext>
            </a:extLst>
          </p:cNvPr>
          <p:cNvGrpSpPr/>
          <p:nvPr/>
        </p:nvGrpSpPr>
        <p:grpSpPr>
          <a:xfrm>
            <a:off x="333737" y="3686496"/>
            <a:ext cx="5762263" cy="2520396"/>
            <a:chOff x="1111551" y="577622"/>
            <a:chExt cx="10809822" cy="6378602"/>
          </a:xfrm>
        </p:grpSpPr>
        <p:pic>
          <p:nvPicPr>
            <p:cNvPr id="29" name="Picture 28" descr="Map&#10;&#10;Description automatically generated">
              <a:extLst>
                <a:ext uri="{FF2B5EF4-FFF2-40B4-BE49-F238E27FC236}">
                  <a16:creationId xmlns:a16="http://schemas.microsoft.com/office/drawing/2014/main" id="{2E29142B-B3E0-9545-88A2-AE671461A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38" y="577622"/>
              <a:ext cx="9004574" cy="6370656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8A130B5-4408-1A40-81F9-902C7C3442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7347" y="1585623"/>
              <a:ext cx="1384067" cy="2177327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5D130A6C-C884-C64C-B696-1A3891804E27}"/>
                </a:ext>
              </a:extLst>
            </p:cNvPr>
            <p:cNvSpPr txBox="1"/>
            <p:nvPr/>
          </p:nvSpPr>
          <p:spPr bwMode="auto">
            <a:xfrm>
              <a:off x="1111551" y="1043553"/>
              <a:ext cx="2471957" cy="820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Engineering &amp; Design</a:t>
              </a:r>
              <a:b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</a:b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Coral Springs, Florida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167619-F3A5-544C-A45D-F0F05CBA8C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6522" y="1479914"/>
              <a:ext cx="109330" cy="1472008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22">
              <a:extLst>
                <a:ext uri="{FF2B5EF4-FFF2-40B4-BE49-F238E27FC236}">
                  <a16:creationId xmlns:a16="http://schemas.microsoft.com/office/drawing/2014/main" id="{D4DE82C6-1729-884D-BF4E-FFB393E1C37A}"/>
                </a:ext>
              </a:extLst>
            </p:cNvPr>
            <p:cNvSpPr txBox="1"/>
            <p:nvPr/>
          </p:nvSpPr>
          <p:spPr bwMode="auto">
            <a:xfrm>
              <a:off x="4810539" y="993949"/>
              <a:ext cx="1338748" cy="5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/>
                  <a:ea typeface="Axia" panose="020B0503030202020206" pitchFamily="34" charset="77"/>
                </a:rPr>
                <a:t>Newtown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E0027-6518-4E4C-A630-0DE23A52AA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75853" y="1413556"/>
              <a:ext cx="843097" cy="153836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99B80E38-9429-DE41-861B-801F1317776C}"/>
                </a:ext>
              </a:extLst>
            </p:cNvPr>
            <p:cNvSpPr txBox="1"/>
            <p:nvPr/>
          </p:nvSpPr>
          <p:spPr bwMode="auto">
            <a:xfrm>
              <a:off x="5997499" y="835829"/>
              <a:ext cx="1338748" cy="752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800" b="1">
                  <a:solidFill>
                    <a:schemeClr val="accent6"/>
                  </a:solidFill>
                  <a:latin typeface="Axia"/>
                  <a:ea typeface="Axia" panose="020B0503030202020206" pitchFamily="34" charset="77"/>
                </a:rPr>
                <a:t>Head Office, Newtown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DF2CDA7-B777-AA4D-836C-A2DDB4B566A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140149" y="3578089"/>
              <a:ext cx="2413483" cy="11582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1">
              <a:extLst>
                <a:ext uri="{FF2B5EF4-FFF2-40B4-BE49-F238E27FC236}">
                  <a16:creationId xmlns:a16="http://schemas.microsoft.com/office/drawing/2014/main" id="{F1A0C8FE-93A7-234C-BA64-745502AA9C54}"/>
                </a:ext>
              </a:extLst>
            </p:cNvPr>
            <p:cNvSpPr txBox="1"/>
            <p:nvPr/>
          </p:nvSpPr>
          <p:spPr bwMode="auto">
            <a:xfrm>
              <a:off x="10334975" y="3390801"/>
              <a:ext cx="1586398" cy="1453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Engineering &amp; Design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Shenzhen, China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59CBC6-966B-F64E-9F37-20D7CDBE225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921487" y="2148928"/>
              <a:ext cx="2757399" cy="1340805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2337358F-D9E2-6740-B406-B2EB7F49CBB4}"/>
                </a:ext>
              </a:extLst>
            </p:cNvPr>
            <p:cNvSpPr txBox="1"/>
            <p:nvPr/>
          </p:nvSpPr>
          <p:spPr bwMode="auto">
            <a:xfrm>
              <a:off x="10212872" y="1685570"/>
              <a:ext cx="1624498" cy="1137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Large Drives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WKK, </a:t>
              </a:r>
              <a:r>
                <a:rPr lang="en-GB" sz="900" b="1" err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Donguan</a:t>
              </a: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, China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95F46ED-D1E7-D04C-80A8-89D07FD5D0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82339" y="1683695"/>
              <a:ext cx="1557799" cy="1745305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B774D16D-4694-0045-8D1E-208C5CDD6B1A}"/>
                </a:ext>
              </a:extLst>
            </p:cNvPr>
            <p:cNvSpPr txBox="1"/>
            <p:nvPr/>
          </p:nvSpPr>
          <p:spPr bwMode="auto">
            <a:xfrm>
              <a:off x="8754151" y="1169659"/>
              <a:ext cx="1652532" cy="1137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Small Drives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Jabil, </a:t>
              </a:r>
              <a:r>
                <a:rPr lang="en-GB" sz="900" b="1" err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Guanghou</a:t>
              </a: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, China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2E90E6-DC27-B54C-8E99-91CB3F2EC6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64075" y="3143540"/>
              <a:ext cx="771822" cy="2171583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F262AB-A373-E844-91B0-2E6205A62CDB}"/>
                </a:ext>
              </a:extLst>
            </p:cNvPr>
            <p:cNvSpPr txBox="1"/>
            <p:nvPr/>
          </p:nvSpPr>
          <p:spPr bwMode="auto">
            <a:xfrm>
              <a:off x="4597668" y="5442424"/>
              <a:ext cx="1481622" cy="1137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PV System facilities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4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Cluj, Romania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522D04A-14DD-364C-A441-8EB7AA92973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35897" y="3143540"/>
              <a:ext cx="1516202" cy="253721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D916E6C0-A55E-1B4B-A767-2C6941084C82}"/>
                </a:ext>
              </a:extLst>
            </p:cNvPr>
            <p:cNvSpPr txBox="1"/>
            <p:nvPr/>
          </p:nvSpPr>
          <p:spPr bwMode="auto">
            <a:xfrm>
              <a:off x="6992576" y="5737614"/>
              <a:ext cx="1614973" cy="1137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Engineering &amp; Design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Cluj, Romania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467128C-25AD-4A49-878C-14ED1CC058F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391823" y="3860156"/>
              <a:ext cx="2694891" cy="1958712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54">
              <a:extLst>
                <a:ext uri="{FF2B5EF4-FFF2-40B4-BE49-F238E27FC236}">
                  <a16:creationId xmlns:a16="http://schemas.microsoft.com/office/drawing/2014/main" id="{B681B3B1-8D42-BB48-A9F4-1FCF7CC3043D}"/>
                </a:ext>
              </a:extLst>
            </p:cNvPr>
            <p:cNvSpPr txBox="1"/>
            <p:nvPr/>
          </p:nvSpPr>
          <p:spPr bwMode="auto">
            <a:xfrm>
              <a:off x="9941886" y="5818869"/>
              <a:ext cx="1700697" cy="1137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Engineering &amp; Design</a:t>
              </a:r>
            </a:p>
            <a:p>
              <a:pPr algn="ctr" eaLnBrk="0" hangingPunct="0">
                <a:lnSpc>
                  <a:spcPct val="105000"/>
                </a:lnSpc>
              </a:pPr>
              <a:r>
                <a:rPr lang="en-GB" sz="900" b="1">
                  <a:solidFill>
                    <a:schemeClr val="accent6"/>
                  </a:solidFill>
                  <a:latin typeface="Axia" panose="020B0503030202020206" pitchFamily="34" charset="77"/>
                  <a:ea typeface="Axia" panose="020B0503030202020206" pitchFamily="34" charset="77"/>
                </a:rPr>
                <a:t>Pune, India</a:t>
              </a:r>
            </a:p>
          </p:txBody>
        </p:sp>
      </p:grpSp>
      <p:pic>
        <p:nvPicPr>
          <p:cNvPr id="48" name="Graphic 3">
            <a:extLst>
              <a:ext uri="{FF2B5EF4-FFF2-40B4-BE49-F238E27FC236}">
                <a16:creationId xmlns:a16="http://schemas.microsoft.com/office/drawing/2014/main" id="{1C34461F-D40D-4DC3-8AF6-D6E284353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1845" y="1118303"/>
            <a:ext cx="4833375" cy="25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23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1792" y="365128"/>
            <a:ext cx="10515600" cy="4249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What do we do?</a:t>
            </a:r>
            <a:endParaRPr lang="en-GB"/>
          </a:p>
        </p:txBody>
      </p:sp>
      <p:pic>
        <p:nvPicPr>
          <p:cNvPr id="4" name="Online Media 3" title="Control Techniques | Research &amp; Development | Nidec">
            <a:hlinkClick r:id="" action="ppaction://media"/>
            <a:extLst>
              <a:ext uri="{FF2B5EF4-FFF2-40B4-BE49-F238E27FC236}">
                <a16:creationId xmlns:a16="http://schemas.microsoft.com/office/drawing/2014/main" id="{3A53C8ED-E5F4-09DE-E3C7-B05105EB97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083" y="1051930"/>
            <a:ext cx="9855569" cy="55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8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FC88B6-A381-F915-2E30-B61B92C1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typical day at our work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D0448-BA28-20F8-1A19-CBC4B9E69AA5}"/>
              </a:ext>
            </a:extLst>
          </p:cNvPr>
          <p:cNvSpPr txBox="1"/>
          <p:nvPr/>
        </p:nvSpPr>
        <p:spPr bwMode="auto">
          <a:xfrm>
            <a:off x="406198" y="2650006"/>
            <a:ext cx="1239715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Kitty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F5767-15EF-21C5-B0F4-9E066F7528B9}"/>
              </a:ext>
            </a:extLst>
          </p:cNvPr>
          <p:cNvSpPr txBox="1"/>
          <p:nvPr/>
        </p:nvSpPr>
        <p:spPr bwMode="auto">
          <a:xfrm>
            <a:off x="406199" y="870660"/>
            <a:ext cx="1342292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Dom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2DA14-06C9-617B-95A0-07042EDC4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" t="14049" r="13995" b="12447"/>
          <a:stretch/>
        </p:blipFill>
        <p:spPr>
          <a:xfrm>
            <a:off x="534165" y="5130351"/>
            <a:ext cx="1028762" cy="145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89D1B-0E89-0DDF-12C1-F82FD91AF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3" t="12493" r="33308" b="60092"/>
          <a:stretch/>
        </p:blipFill>
        <p:spPr>
          <a:xfrm>
            <a:off x="487448" y="3164259"/>
            <a:ext cx="1239715" cy="1318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69BBD9-7E36-6589-42E0-C801E1495623}"/>
              </a:ext>
            </a:extLst>
          </p:cNvPr>
          <p:cNvSpPr txBox="1"/>
          <p:nvPr/>
        </p:nvSpPr>
        <p:spPr bwMode="auto">
          <a:xfrm>
            <a:off x="406199" y="4582876"/>
            <a:ext cx="1342292" cy="58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3200" b="1">
                <a:solidFill>
                  <a:schemeClr val="bg1"/>
                </a:solidFill>
                <a:latin typeface="+mj-lt"/>
              </a:rPr>
              <a:t>Alex</a:t>
            </a:r>
            <a:endParaRPr 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D07B5-977B-9DD0-28BD-5150FE892A80}"/>
              </a:ext>
            </a:extLst>
          </p:cNvPr>
          <p:cNvSpPr txBox="1"/>
          <p:nvPr/>
        </p:nvSpPr>
        <p:spPr bwMode="auto">
          <a:xfrm>
            <a:off x="2301814" y="1184624"/>
            <a:ext cx="9248901" cy="137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Designing and writing embedded firmware to run on products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Designing and writing applications software to run on PCs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</a:rPr>
              <a:t>Debugging software and firmware</a:t>
            </a:r>
          </a:p>
          <a:p>
            <a:pPr eaLnBrk="0" hangingPunct="0">
              <a:lnSpc>
                <a:spcPct val="105000"/>
              </a:lnSpc>
            </a:pPr>
            <a:r>
              <a:rPr lang="en-GB" sz="2000" b="1">
                <a:solidFill>
                  <a:schemeClr val="bg1"/>
                </a:solidFill>
                <a:latin typeface="+mj-lt"/>
              </a:rPr>
              <a:t>Prototyping new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DD991-8D49-3FD9-E5FF-4A7EEF8E5EA5}"/>
              </a:ext>
            </a:extLst>
          </p:cNvPr>
          <p:cNvSpPr txBox="1"/>
          <p:nvPr/>
        </p:nvSpPr>
        <p:spPr bwMode="auto">
          <a:xfrm>
            <a:off x="2301814" y="3123266"/>
            <a:ext cx="8854916" cy="137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rtlCol="0" anchor="t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  <a:cs typeface="Calibri"/>
              </a:rPr>
              <a:t>Answering tech support tickets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  <a:cs typeface="Calibri"/>
              </a:rPr>
              <a:t>Writing tools and programming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  <a:cs typeface="Calibri"/>
              </a:rPr>
              <a:t>Product and software testing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latin typeface="+mj-lt"/>
                <a:cs typeface="Calibri"/>
              </a:rPr>
              <a:t>Bug recreation and solution finding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8C122-03A6-4500-8C9F-92DADDF970C6}"/>
              </a:ext>
            </a:extLst>
          </p:cNvPr>
          <p:cNvSpPr txBox="1"/>
          <p:nvPr/>
        </p:nvSpPr>
        <p:spPr bwMode="auto">
          <a:xfrm>
            <a:off x="2301814" y="5061909"/>
            <a:ext cx="8854916" cy="137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Remote global test support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Test Calibration and Data Analysis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Prototyping new test machines and programs</a:t>
            </a:r>
          </a:p>
          <a:p>
            <a:pPr eaLnBrk="0" hangingPunct="0">
              <a:lnSpc>
                <a:spcPct val="105000"/>
              </a:lnSpc>
            </a:pPr>
            <a:r>
              <a:rPr lang="en-US" sz="2000" b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Operations Integration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037EB-998B-AA07-99BD-F6D1FEF843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78"/>
          <a:stretch/>
        </p:blipFill>
        <p:spPr>
          <a:xfrm>
            <a:off x="457487" y="1358807"/>
            <a:ext cx="1366931" cy="11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5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505CAA-8600-547C-124B-E8E8DA5C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7" y="969454"/>
            <a:ext cx="11417890" cy="4919092"/>
          </a:xfrm>
        </p:spPr>
        <p:txBody>
          <a:bodyPr/>
          <a:lstStyle/>
          <a:p>
            <a:r>
              <a:rPr lang="en-US"/>
              <a:t>Electrical </a:t>
            </a:r>
          </a:p>
          <a:p>
            <a:r>
              <a:rPr lang="en-US"/>
              <a:t>Electronic </a:t>
            </a:r>
          </a:p>
          <a:p>
            <a:r>
              <a:rPr lang="en-US"/>
              <a:t>Mechanical</a:t>
            </a:r>
          </a:p>
          <a:p>
            <a:r>
              <a:rPr lang="en-GB"/>
              <a:t>Process</a:t>
            </a:r>
          </a:p>
          <a:p>
            <a:r>
              <a:rPr lang="en-GB"/>
              <a:t>Computing/Software</a:t>
            </a:r>
          </a:p>
          <a:p>
            <a:r>
              <a:rPr lang="en-GB"/>
              <a:t>Firmware</a:t>
            </a:r>
          </a:p>
          <a:p>
            <a:r>
              <a:rPr lang="en-US"/>
              <a:t>Applications</a:t>
            </a:r>
          </a:p>
          <a:p>
            <a:r>
              <a:rPr lang="en-US"/>
              <a:t>Troubleshoot and Repairs</a:t>
            </a:r>
          </a:p>
          <a:p>
            <a:r>
              <a:rPr lang="en-US"/>
              <a:t>IT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C88B6-A381-F915-2E30-B61B92C1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Sectors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54ABE-2A32-56FE-E0FB-BCBA7786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12" y="1150291"/>
            <a:ext cx="2847835" cy="25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51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5D1DFC-4066-3052-182D-190442274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1792" y="949827"/>
            <a:ext cx="7841128" cy="577838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Career Entry Points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78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90E98-D55B-464A-87C5-5714D64E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E3 Academy scholarship </a:t>
            </a:r>
          </a:p>
          <a:p>
            <a:pPr lvl="1"/>
            <a:r>
              <a:rPr lang="en-US"/>
              <a:t>£2500 annual bursary</a:t>
            </a:r>
          </a:p>
          <a:p>
            <a:pPr lvl="1"/>
            <a:r>
              <a:rPr lang="en-US"/>
              <a:t>£2500 annual 8 weeks paid summer internship </a:t>
            </a:r>
          </a:p>
          <a:p>
            <a:pPr lvl="1"/>
            <a:r>
              <a:rPr lang="en-US"/>
              <a:t>£6000 university fee reimbursement </a:t>
            </a:r>
          </a:p>
          <a:p>
            <a:pPr lvl="1"/>
            <a:r>
              <a:rPr lang="en-US"/>
              <a:t>Academy events and annual Summer School</a:t>
            </a:r>
          </a:p>
          <a:p>
            <a:pPr lvl="1"/>
            <a:r>
              <a:rPr lang="en-US"/>
              <a:t>University/Company mentors</a:t>
            </a:r>
          </a:p>
          <a:p>
            <a:r>
              <a:rPr lang="en-US"/>
              <a:t>Universities of Newcastle, Nottingham, Bristol</a:t>
            </a:r>
          </a:p>
          <a:p>
            <a:pPr lvl="1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73483-831E-CFDA-7138-73C100DA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University Sponsorship Program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9A201-8278-2062-1CF9-945BF17E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43" y="1206500"/>
            <a:ext cx="1898003" cy="1523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7A6F5-DCAE-D052-E2C4-E47360BB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488" y="4214649"/>
            <a:ext cx="4549415" cy="24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04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D985D-E80F-2F85-9FC0-10A9D70A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6" y="1206500"/>
            <a:ext cx="11627045" cy="5127188"/>
          </a:xfrm>
        </p:spPr>
        <p:txBody>
          <a:bodyPr/>
          <a:lstStyle/>
          <a:p>
            <a:r>
              <a:rPr lang="en-US"/>
              <a:t>Personalized experience rather than a generic academic plan; individually tailored to specific interests</a:t>
            </a:r>
          </a:p>
          <a:p>
            <a:r>
              <a:rPr lang="en-US"/>
              <a:t>Same timeframe for achieving qualifications, but alongside on-the-job training</a:t>
            </a:r>
          </a:p>
          <a:p>
            <a:r>
              <a:rPr lang="en-US"/>
              <a:t>Regular check-in meetings with manager/mentor/tutor</a:t>
            </a:r>
          </a:p>
          <a:p>
            <a:r>
              <a:rPr lang="en-US"/>
              <a:t>Earned salary instead of student fees/loans</a:t>
            </a:r>
          </a:p>
          <a:p>
            <a:r>
              <a:rPr lang="en-US"/>
              <a:t>Apprenticeship open days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40867-2FE2-71EF-D788-DC3090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Apprenticeship Program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C282D-40C7-5393-97D4-4A2A712F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387" y="2982418"/>
            <a:ext cx="1698770" cy="1858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3A45F-E716-E739-D09C-8A88A225D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8" y="5123366"/>
            <a:ext cx="6613768" cy="1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39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merson Overview&amp;quot;&quot;/&gt;&lt;property id=&quot;20307&quot; value=&quot;598&quot;/&gt;&lt;/object&gt;&lt;object type=&quot;3&quot; unique_id=&quot;10005&quot;&gt;&lt;property id=&quot;20148&quot; value=&quot;5&quot;/&gt;&lt;property id=&quot;20300&quot; value=&quot;Slide 2 - &amp;quot;Emerson Is a Powerful Force for Innovation&amp;quot;&quot;/&gt;&lt;property id=&quot;20307&quot; value=&quot;573&quot;/&gt;&lt;/object&gt;&lt;object type=&quot;3&quot; unique_id=&quot;10006&quot;&gt;&lt;property id=&quot;20148&quot; value=&quot;5&quot;/&gt;&lt;property id=&quot;20300&quot; value=&quot;Slide 3 - &amp;quot;Emerson At-A-Glance 2012&amp;quot;&quot;/&gt;&lt;property id=&quot;20307&quot; value=&quot;493&quot;/&gt;&lt;/object&gt;&lt;object type=&quot;3&quot; unique_id=&quot;10007&quot;&gt;&lt;property id=&quot;20148&quot; value=&quot;5&quot;/&gt;&lt;property id=&quot;20300&quot; value=&quot;Slide 4 - &amp;quot;Emerson Sales&amp;#x0D;&amp;#x0A;Diversified Businesses &amp;amp; Global Scope &amp;quot;&quot;/&gt;&lt;property id=&quot;20307&quot; value=&quot;597&quot;/&gt;&lt;/object&gt;&lt;object type=&quot;3&quot; unique_id=&quot;10008&quot;&gt;&lt;property id=&quot;20148&quot; value=&quot;5&quot;/&gt;&lt;property id=&quot;20300&quot; value=&quot;Slide 5 - &amp;quot;Emerson International Sales&amp;#x0D;&amp;#x0A;International Sales Have Exceeded 50% Since 2007&amp;quot;&quot;/&gt;&lt;property id=&quot;20307&quot; value=&quot;495&quot;/&gt;&lt;/object&gt;&lt;object type=&quot;3&quot; unique_id=&quot;10009&quot;&gt;&lt;property id=&quot;20148&quot; value=&quot;5&quot;/&gt;&lt;property id=&quot;20300&quot; value=&quot;Slide 6 - &amp;quot;Emerson Global Presence 2012&amp;quot;&quot;/&gt;&lt;property id=&quot;20307&quot; value=&quot;583&quot;/&gt;&lt;/object&gt;&lt;object type=&quot;3&quot; unique_id=&quot;10010&quot;&gt;&lt;property id=&quot;20148&quot; value=&quot;5&quot;/&gt;&lt;property id=&quot;20300&quot; value=&quot;Slide 7 - &amp;quot;Emerson’s Legacy of Performance&amp;quot;&quot;/&gt;&lt;property id=&quot;20307&quot; value=&quot;624&quot;/&gt;&lt;/object&gt;&lt;object type=&quot;3&quot; unique_id=&quot;10011&quot;&gt;&lt;property id=&quot;20148&quot; value=&quot;5&quot;/&gt;&lt;property id=&quot;20300&quot; value=&quot;Slide 8 - &amp;quot;Our Brand Promise &amp;quot;&quot;/&gt;&lt;property id=&quot;20307&quot; value=&quot;498&quot;/&gt;&lt;/object&gt;&lt;object type=&quot;3&quot; unique_id=&quot;10012&quot;&gt;&lt;property id=&quot;20148&quot; value=&quot;5&quot;/&gt;&lt;property id=&quot;20300&quot; value=&quot;Slide 9 - &amp;quot;Emerson Invests in New Technology Development to Meet Customer Needs&amp;quot;&quot;/&gt;&lt;property id=&quot;20307&quot; value=&quot;499&quot;/&gt;&lt;/object&gt;&lt;object type=&quot;3&quot; unique_id=&quot;10013&quot;&gt;&lt;property id=&quot;20148&quot; value=&quot;5&quot;/&gt;&lt;property id=&quot;20300&quot; value=&quot;Slide 10 - &amp;quot;Emerson Is a Leader in a Number of Global Markets &amp;quot;&quot;/&gt;&lt;property id=&quot;20307&quot; value=&quot;626&quot;/&gt;&lt;/object&gt;&lt;object type=&quot;3&quot; unique_id=&quot;10014&quot;&gt;&lt;property id=&quot;20148&quot; value=&quot;5&quot;/&gt;&lt;property id=&quot;20300&quot; value=&quot;Slide 11 - &amp;quot;Emerson in the News, Making News&amp;quot;&quot;/&gt;&lt;property id=&quot;20307&quot; value=&quot;616&quot;/&gt;&lt;/object&gt;&lt;object type=&quot;3&quot; unique_id=&quot;10015&quot;&gt;&lt;property id=&quot;20148&quot; value=&quot;5&quot;/&gt;&lt;property id=&quot;20300&quot; value=&quot;Slide 12 - &amp;quot;Emerson Is Recognized for Growth, Performance and Management Excellence&amp;quot;&quot;/&gt;&lt;property id=&quot;20307&quot; value=&quot;617&quot;/&gt;&lt;/object&gt;&lt;object type=&quot;3&quot; unique_id=&quot;10016&quot;&gt;&lt;property id=&quot;20148&quot; value=&quot;5&quot;/&gt;&lt;property id=&quot;20300&quot; value=&quot;Slide 13 - &amp;quot;“It’s Never Been Done Before” &amp;#x0D;&amp;#x0A;Global Advertising Campaign&amp;quot;&quot;/&gt;&lt;property id=&quot;20307&quot; value=&quot;618&quot;/&gt;&lt;/object&gt;&lt;object type=&quot;3&quot; unique_id=&quot;10017&quot;&gt;&lt;property id=&quot;20148&quot; value=&quot;5&quot;/&gt;&lt;property id=&quot;20300&quot; value=&quot;Slide 14 - &amp;quot;Emerson Process Management:&amp;#x0D;&amp;#x0A;Technologies &amp;amp; Services for Smarter Operations&amp;quot;&quot;/&gt;&lt;property id=&quot;20307&quot; value=&quot;599&quot;/&gt;&lt;/object&gt;&lt;object type=&quot;3&quot; unique_id=&quot;10018&quot;&gt;&lt;property id=&quot;20148&quot; value=&quot;5&quot;/&gt;&lt;property id=&quot;20300&quot; value=&quot;Slide 15 - &amp;quot;Emerson Process Management&amp;#x0D;&amp;#x0A;2012 At-A-Glance&amp;quot;&quot;/&gt;&lt;property id=&quot;20307&quot; value=&quot;625&quot;/&gt;&lt;/object&gt;&lt;object type=&quot;3&quot; unique_id=&quot;10019&quot;&gt;&lt;property id=&quot;20148&quot; value=&quot;5&quot;/&gt;&lt;property id=&quot;20300&quot; value=&quot;Slide 16 - &amp;quot;Emerson Process Management &amp;#x0D;&amp;#x0A;Core Offerings &amp;amp; Key Brands&amp;quot;&quot;/&gt;&lt;property id=&quot;20307&quot; value=&quot;504&quot;/&gt;&lt;/object&gt;&lt;object type=&quot;3&quot; unique_id=&quot;10020&quot;&gt;&lt;property id=&quot;20148&quot; value=&quot;5&quot;/&gt;&lt;property id=&quot;20300&quot; value=&quot;Slide 17&quot;/&gt;&lt;property id=&quot;20307&quot; value=&quot;622&quot;/&gt;&lt;/object&gt;&lt;object type=&quot;3&quot; unique_id=&quot;10022&quot;&gt;&lt;property id=&quot;20148&quot; value=&quot;5&quot;/&gt;&lt;property id=&quot;20300&quot; value=&quot;Slide 18 - &amp;quot;Emerson Network Power&amp;#x0D;&amp;#x0A;2012 At-A-Glance&amp;quot;&quot;/&gt;&lt;property id=&quot;20307&quot; value=&quot;602&quot;/&gt;&lt;/object&gt;&lt;object type=&quot;3&quot; unique_id=&quot;10023&quot;&gt;&lt;property id=&quot;20148&quot; value=&quot;5&quot;/&gt;&lt;property id=&quot;20300&quot; value=&quot;Slide 19 - &amp;quot;Emerson Network Power&amp;#x0D;&amp;#x0A;Core Offerings &amp;amp; Key Brands&amp;quot;&quot;/&gt;&lt;property id=&quot;20307&quot; value=&quot;623&quot;/&gt;&lt;/object&gt;&lt;object type=&quot;3&quot; unique_id=&quot;10024&quot;&gt;&lt;property id=&quot;20148&quot; value=&quot;5&quot;/&gt;&lt;property id=&quot;20300&quot; value=&quot;Slide 20 - &amp;quot;Emerson Climate Technologies&amp;#x0D;&amp;#x0A;Creating Comfort &amp;amp; Peace of Mind&amp;quot;&quot;/&gt;&lt;property id=&quot;20307&quot; value=&quot;605&quot;/&gt;&lt;/object&gt;&lt;object type=&quot;3&quot; unique_id=&quot;10025&quot;&gt;&lt;property id=&quot;20148&quot; value=&quot;5&quot;/&gt;&lt;property id=&quot;20300&quot; value=&quot;Slide 21 - &amp;quot;Emerson Climate Technologies&amp;#x0D;&amp;#x0A;2012 At-A-Glance&amp;quot;&quot;/&gt;&lt;property id=&quot;20307&quot; value=&quot;606&quot;/&gt;&lt;/object&gt;&lt;object type=&quot;3&quot; unique_id=&quot;10026&quot;&gt;&lt;property id=&quot;20148&quot; value=&quot;5&quot;/&gt;&lt;property id=&quot;20300&quot; value=&quot;Slide 22 - &amp;quot;Emerson Climate Technologies &amp;#x0D;&amp;#x0A;Core Offerings &amp;amp; Key Brands&amp;quot;&quot;/&gt;&lt;property id=&quot;20307&quot; value=&quot;506&quot;/&gt;&lt;/object&gt;&lt;object type=&quot;3&quot; unique_id=&quot;10027&quot;&gt;&lt;property id=&quot;20148&quot; value=&quot;5&quot;/&gt;&lt;property id=&quot;20300&quot; value=&quot;Slide 23 - &amp;quot;Emerson Industrial Automation&amp;#x0D;&amp;#x0A;Delivering Manufacturing Innovation&amp;quot;&quot;/&gt;&lt;property id=&quot;20307&quot; value=&quot;607&quot;/&gt;&lt;/object&gt;&lt;object type=&quot;3&quot; unique_id=&quot;10028&quot;&gt;&lt;property id=&quot;20148&quot; value=&quot;5&quot;/&gt;&lt;property id=&quot;20300&quot; value=&quot;Slide 24 - &amp;quot;Emerson Industrial Automation&amp;#x0D;&amp;#x0A;2012 At-A-Glance&amp;quot;&quot;/&gt;&lt;property id=&quot;20307&quot; value=&quot;608&quot;/&gt;&lt;/object&gt;&lt;object type=&quot;3&quot; unique_id=&quot;10029&quot;&gt;&lt;property id=&quot;20148&quot; value=&quot;5&quot;/&gt;&lt;property id=&quot;20300&quot; value=&quot;Slide 25 - &amp;quot;Emerson Industrial Automation&amp;#x0D;&amp;#x0A;Core Offerings &amp;amp; Key Brands&amp;quot;&quot;/&gt;&lt;property id=&quot;20307&quot; value=&quot;507&quot;/&gt;&lt;/object&gt;&lt;object type=&quot;3&quot; unique_id=&quot;10030&quot;&gt;&lt;property id=&quot;20148&quot; value=&quot;5&quot;/&gt;&lt;property id=&quot;20300&quot; value=&quot;Slide 26 - &amp;quot;Emerson Commercial &amp;amp; Residential Solutions&amp;#x0D;&amp;#x0A;Providing Solutions for Industrial, Professional &amp;amp; Home Life&amp;quot;&quot;/&gt;&lt;property id=&quot;20307&quot; value=&quot;627&quot;/&gt;&lt;/object&gt;&lt;object type=&quot;3&quot; unique_id=&quot;10031&quot;&gt;&lt;property id=&quot;20148&quot; value=&quot;5&quot;/&gt;&lt;property id=&quot;20300&quot; value=&quot;Slide 27 - &amp;quot;Emerson Commercial &amp;amp; Residential Solutions&amp;#x0D;&amp;#x0A;2012 At-A-Glance&amp;quot;&quot;/&gt;&lt;property id=&quot;20307&quot; value=&quot;629&quot;/&gt;&lt;/object&gt;&lt;object type=&quot;3&quot; unique_id=&quot;10032&quot;&gt;&lt;property id=&quot;20148&quot; value=&quot;5&quot;/&gt;&lt;property id=&quot;20300&quot; value=&quot;Slide 28 - &amp;quot;Emerson Commercial &amp;amp; Residential Solutions&amp;#x0D;&amp;#x0A;Core Offerings &amp;amp; Key Brands&amp;quot;&quot;/&gt;&lt;property id=&quot;20307&quot; value=&quot;628&quot;/&gt;&lt;/object&gt;&lt;object type=&quot;3&quot; unique_id=&quot;10033&quot;&gt;&lt;property id=&quot;20148&quot; value=&quot;5&quot;/&gt;&lt;property id=&quot;20300&quot; value=&quot;Slide 29&quot;/&gt;&lt;property id=&quot;20307&quot; value=&quot;63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2000" b="1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5CD86D06-F9B3-47DE-BBDE-26EF4F5D9E9F}"/>
    </a:ext>
  </a:extLst>
</a:theme>
</file>

<file path=ppt/theme/theme2.xml><?xml version="1.0" encoding="utf-8"?>
<a:theme xmlns:a="http://schemas.openxmlformats.org/drawingml/2006/main" name="1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0A8FA9B1-CDC3-43EC-8B73-3BD62A5F5BFF}"/>
    </a:ext>
  </a:extLst>
</a:theme>
</file>

<file path=ppt/theme/theme3.xml><?xml version="1.0" encoding="utf-8"?>
<a:theme xmlns:a="http://schemas.openxmlformats.org/drawingml/2006/main" name="2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A7F1E59F-B936-4AB0-B49B-B30288ED1D5C}"/>
    </a:ext>
  </a:extLst>
</a:theme>
</file>

<file path=ppt/theme/theme4.xml><?xml version="1.0" encoding="utf-8"?>
<a:theme xmlns:a="http://schemas.openxmlformats.org/drawingml/2006/main" name="3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FF44E703-4138-4566-9AE6-BD71353EF55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00744D6B9ED4BA8BB7934438A7D3C" ma:contentTypeVersion="13" ma:contentTypeDescription="Create a new document." ma:contentTypeScope="" ma:versionID="6bc651b5db610b17658b3434eb7d483b">
  <xsd:schema xmlns:xsd="http://www.w3.org/2001/XMLSchema" xmlns:xs="http://www.w3.org/2001/XMLSchema" xmlns:p="http://schemas.microsoft.com/office/2006/metadata/properties" xmlns:ns3="8a666ddf-2697-4fe9-9f94-608636f37843" xmlns:ns4="827e0ccb-9ef4-499c-95e1-23b5d136f058" targetNamespace="http://schemas.microsoft.com/office/2006/metadata/properties" ma:root="true" ma:fieldsID="bbe9294f5ef4e9531e17b9515adb321c" ns3:_="" ns4:_="">
    <xsd:import namespace="8a666ddf-2697-4fe9-9f94-608636f37843"/>
    <xsd:import namespace="827e0ccb-9ef4-499c-95e1-23b5d136f0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66ddf-2697-4fe9-9f94-608636f378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0ccb-9ef4-499c-95e1-23b5d136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9475022-C714-4655-9B59-E09199C96F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A9EC36-F4FA-49E6-A0E3-7F7476F99536}">
  <ds:schemaRefs>
    <ds:schemaRef ds:uri="827e0ccb-9ef4-499c-95e1-23b5d136f058"/>
    <ds:schemaRef ds:uri="8a666ddf-2697-4fe9-9f94-608636f378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73A1F6-34DF-4B25-B081-29BA4DA1183F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a666ddf-2697-4fe9-9f94-608636f37843"/>
    <ds:schemaRef ds:uri="827e0ccb-9ef4-499c-95e1-23b5d136f05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CTRD319_Presentation_template_2020</Template>
  <TotalTime>0</TotalTime>
  <Words>718</Words>
  <Application>Microsoft Office PowerPoint</Application>
  <PresentationFormat>Widescreen</PresentationFormat>
  <Paragraphs>157</Paragraphs>
  <Slides>14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Black</vt:lpstr>
      <vt:lpstr>Axia</vt:lpstr>
      <vt:lpstr>Axia Black</vt:lpstr>
      <vt:lpstr>Calibri</vt:lpstr>
      <vt:lpstr>Times</vt:lpstr>
      <vt:lpstr>Wingdings</vt:lpstr>
      <vt:lpstr>Theme2</vt:lpstr>
      <vt:lpstr>1_Theme2</vt:lpstr>
      <vt:lpstr>2_Theme2</vt:lpstr>
      <vt:lpstr>3_Theme2</vt:lpstr>
      <vt:lpstr>PowerPoint Presentation</vt:lpstr>
      <vt:lpstr>Hi!</vt:lpstr>
      <vt:lpstr>Where are we based?</vt:lpstr>
      <vt:lpstr>What do we do?</vt:lpstr>
      <vt:lpstr>A typical day at our work</vt:lpstr>
      <vt:lpstr>Engineering Sectors</vt:lpstr>
      <vt:lpstr>Career Entry Points</vt:lpstr>
      <vt:lpstr>University Sponsorship Program</vt:lpstr>
      <vt:lpstr>Apprenticeship Program</vt:lpstr>
      <vt:lpstr>Graduate Training Program</vt:lpstr>
      <vt:lpstr>Example Journeys</vt:lpstr>
      <vt:lpstr>Our education journeys- University </vt:lpstr>
      <vt:lpstr>Could you be an engineer?</vt:lpstr>
      <vt:lpstr>Question time!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Struselis, Alex [MOEN/CT/GRO]</dc:creator>
  <cp:lastModifiedBy>Farren, Kitty [MOEN/CT/GRO]</cp:lastModifiedBy>
  <cp:revision>1</cp:revision>
  <cp:lastPrinted>2018-04-17T09:43:42Z</cp:lastPrinted>
  <dcterms:created xsi:type="dcterms:W3CDTF">2022-11-10T12:42:59Z</dcterms:created>
  <dcterms:modified xsi:type="dcterms:W3CDTF">2023-11-28T09:04:16Z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0x01010090200744D6B9ED4BA8BB7934438A7D3C</vt:lpwstr>
  </property>
</Properties>
</file>